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8" r:id="rId3"/>
    <p:sldId id="269" r:id="rId4"/>
    <p:sldId id="289" r:id="rId5"/>
    <p:sldId id="274" r:id="rId6"/>
    <p:sldId id="277" r:id="rId7"/>
    <p:sldId id="275" r:id="rId8"/>
    <p:sldId id="280" r:id="rId9"/>
    <p:sldId id="283" r:id="rId10"/>
    <p:sldId id="284" r:id="rId11"/>
    <p:sldId id="290" r:id="rId12"/>
    <p:sldId id="267" r:id="rId13"/>
  </p:sldIdLst>
  <p:sldSz cx="9906000" cy="6858000" type="A4"/>
  <p:notesSz cx="6865938" cy="9998075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-1" y="1335025"/>
            <a:ext cx="9909687" cy="4084204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-1" fmla="*/ 0 w 9153144"/>
              <a:gd name="connsiteY0-2" fmla="*/ 515112 h 3450336"/>
              <a:gd name="connsiteX1-3" fmla="*/ 2651760 w 9153144"/>
              <a:gd name="connsiteY1-4" fmla="*/ 249936 h 3450336"/>
              <a:gd name="connsiteX2-5" fmla="*/ 6986016 w 9153144"/>
              <a:gd name="connsiteY2-6" fmla="*/ 1008888 h 3450336"/>
              <a:gd name="connsiteX3-7" fmla="*/ 9153144 w 9153144"/>
              <a:gd name="connsiteY3-8" fmla="*/ 487680 h 3450336"/>
              <a:gd name="connsiteX4-9" fmla="*/ 9144000 w 9153144"/>
              <a:gd name="connsiteY4-10" fmla="*/ 3066288 h 3450336"/>
              <a:gd name="connsiteX5-11" fmla="*/ 6986016 w 9153144"/>
              <a:gd name="connsiteY5-12" fmla="*/ 3450336 h 3450336"/>
              <a:gd name="connsiteX6-13" fmla="*/ 3081528 w 9153144"/>
              <a:gd name="connsiteY6-14" fmla="*/ 2691384 h 3450336"/>
              <a:gd name="connsiteX7-15" fmla="*/ 9144 w 9153144"/>
              <a:gd name="connsiteY7-16" fmla="*/ 3340608 h 3450336"/>
              <a:gd name="connsiteX8-17" fmla="*/ 0 w 9153144"/>
              <a:gd name="connsiteY8-18" fmla="*/ 515112 h 3450336"/>
              <a:gd name="connsiteX0-19" fmla="*/ 0 w 9153144"/>
              <a:gd name="connsiteY0-20" fmla="*/ 515112 h 3450336"/>
              <a:gd name="connsiteX1-21" fmla="*/ 2651760 w 9153144"/>
              <a:gd name="connsiteY1-22" fmla="*/ 249936 h 3450336"/>
              <a:gd name="connsiteX2-23" fmla="*/ 6986016 w 9153144"/>
              <a:gd name="connsiteY2-24" fmla="*/ 1008888 h 3450336"/>
              <a:gd name="connsiteX3-25" fmla="*/ 9153144 w 9153144"/>
              <a:gd name="connsiteY3-26" fmla="*/ 487680 h 3450336"/>
              <a:gd name="connsiteX4-27" fmla="*/ 9144000 w 9153144"/>
              <a:gd name="connsiteY4-28" fmla="*/ 3066288 h 3450336"/>
              <a:gd name="connsiteX5-29" fmla="*/ 6986016 w 9153144"/>
              <a:gd name="connsiteY5-30" fmla="*/ 3450336 h 3450336"/>
              <a:gd name="connsiteX6-31" fmla="*/ 3081528 w 9153144"/>
              <a:gd name="connsiteY6-32" fmla="*/ 2691384 h 3450336"/>
              <a:gd name="connsiteX7-33" fmla="*/ 9144 w 9153144"/>
              <a:gd name="connsiteY7-34" fmla="*/ 3340608 h 3450336"/>
              <a:gd name="connsiteX8-35" fmla="*/ 0 w 9153144"/>
              <a:gd name="connsiteY8-36" fmla="*/ 515112 h 3450336"/>
              <a:gd name="connsiteX0-37" fmla="*/ 0 w 9153144"/>
              <a:gd name="connsiteY0-38" fmla="*/ 515112 h 3560064"/>
              <a:gd name="connsiteX1-39" fmla="*/ 2651760 w 9153144"/>
              <a:gd name="connsiteY1-40" fmla="*/ 249936 h 3560064"/>
              <a:gd name="connsiteX2-41" fmla="*/ 6986016 w 9153144"/>
              <a:gd name="connsiteY2-42" fmla="*/ 1008888 h 3560064"/>
              <a:gd name="connsiteX3-43" fmla="*/ 9153144 w 9153144"/>
              <a:gd name="connsiteY3-44" fmla="*/ 487680 h 3560064"/>
              <a:gd name="connsiteX4-45" fmla="*/ 9144000 w 9153144"/>
              <a:gd name="connsiteY4-46" fmla="*/ 3066288 h 3560064"/>
              <a:gd name="connsiteX5-47" fmla="*/ 6986016 w 9153144"/>
              <a:gd name="connsiteY5-48" fmla="*/ 3450336 h 3560064"/>
              <a:gd name="connsiteX6-49" fmla="*/ 3081528 w 9153144"/>
              <a:gd name="connsiteY6-50" fmla="*/ 2691384 h 3560064"/>
              <a:gd name="connsiteX7-51" fmla="*/ 9144 w 9153144"/>
              <a:gd name="connsiteY7-52" fmla="*/ 3340608 h 3560064"/>
              <a:gd name="connsiteX8-53" fmla="*/ 0 w 9153144"/>
              <a:gd name="connsiteY8-54" fmla="*/ 515112 h 3560064"/>
              <a:gd name="connsiteX0-55" fmla="*/ 0 w 9153144"/>
              <a:gd name="connsiteY0-56" fmla="*/ 515112 h 3703320"/>
              <a:gd name="connsiteX1-57" fmla="*/ 2651760 w 9153144"/>
              <a:gd name="connsiteY1-58" fmla="*/ 249936 h 3703320"/>
              <a:gd name="connsiteX2-59" fmla="*/ 6986016 w 9153144"/>
              <a:gd name="connsiteY2-60" fmla="*/ 1008888 h 3703320"/>
              <a:gd name="connsiteX3-61" fmla="*/ 9153144 w 9153144"/>
              <a:gd name="connsiteY3-62" fmla="*/ 487680 h 3703320"/>
              <a:gd name="connsiteX4-63" fmla="*/ 9144000 w 9153144"/>
              <a:gd name="connsiteY4-64" fmla="*/ 3066288 h 3703320"/>
              <a:gd name="connsiteX5-65" fmla="*/ 6986016 w 9153144"/>
              <a:gd name="connsiteY5-66" fmla="*/ 3450336 h 3703320"/>
              <a:gd name="connsiteX6-67" fmla="*/ 3081528 w 9153144"/>
              <a:gd name="connsiteY6-68" fmla="*/ 2691384 h 3703320"/>
              <a:gd name="connsiteX7-69" fmla="*/ 9144 w 9153144"/>
              <a:gd name="connsiteY7-70" fmla="*/ 3340608 h 3703320"/>
              <a:gd name="connsiteX8-71" fmla="*/ 0 w 9153144"/>
              <a:gd name="connsiteY8-72" fmla="*/ 515112 h 3703320"/>
              <a:gd name="connsiteX0-73" fmla="*/ 0 w 9153144"/>
              <a:gd name="connsiteY0-74" fmla="*/ 370332 h 3558540"/>
              <a:gd name="connsiteX1-75" fmla="*/ 2651760 w 9153144"/>
              <a:gd name="connsiteY1-76" fmla="*/ 105156 h 3558540"/>
              <a:gd name="connsiteX2-77" fmla="*/ 6986016 w 9153144"/>
              <a:gd name="connsiteY2-78" fmla="*/ 864108 h 3558540"/>
              <a:gd name="connsiteX3-79" fmla="*/ 9153144 w 9153144"/>
              <a:gd name="connsiteY3-80" fmla="*/ 342900 h 3558540"/>
              <a:gd name="connsiteX4-81" fmla="*/ 9144000 w 9153144"/>
              <a:gd name="connsiteY4-82" fmla="*/ 2921508 h 3558540"/>
              <a:gd name="connsiteX5-83" fmla="*/ 6986016 w 9153144"/>
              <a:gd name="connsiteY5-84" fmla="*/ 3305556 h 3558540"/>
              <a:gd name="connsiteX6-85" fmla="*/ 3081528 w 9153144"/>
              <a:gd name="connsiteY6-86" fmla="*/ 2546604 h 3558540"/>
              <a:gd name="connsiteX7-87" fmla="*/ 9144 w 9153144"/>
              <a:gd name="connsiteY7-88" fmla="*/ 3195828 h 3558540"/>
              <a:gd name="connsiteX8-89" fmla="*/ 0 w 9153144"/>
              <a:gd name="connsiteY8-90" fmla="*/ 370332 h 3558540"/>
              <a:gd name="connsiteX0-91" fmla="*/ 0 w 9153144"/>
              <a:gd name="connsiteY0-92" fmla="*/ 347472 h 3535680"/>
              <a:gd name="connsiteX1-93" fmla="*/ 2651760 w 9153144"/>
              <a:gd name="connsiteY1-94" fmla="*/ 82296 h 3535680"/>
              <a:gd name="connsiteX2-95" fmla="*/ 6986016 w 9153144"/>
              <a:gd name="connsiteY2-96" fmla="*/ 841248 h 3535680"/>
              <a:gd name="connsiteX3-97" fmla="*/ 9153144 w 9153144"/>
              <a:gd name="connsiteY3-98" fmla="*/ 320040 h 3535680"/>
              <a:gd name="connsiteX4-99" fmla="*/ 9144000 w 9153144"/>
              <a:gd name="connsiteY4-100" fmla="*/ 2898648 h 3535680"/>
              <a:gd name="connsiteX5-101" fmla="*/ 6986016 w 9153144"/>
              <a:gd name="connsiteY5-102" fmla="*/ 3282696 h 3535680"/>
              <a:gd name="connsiteX6-103" fmla="*/ 3081528 w 9153144"/>
              <a:gd name="connsiteY6-104" fmla="*/ 2523744 h 3535680"/>
              <a:gd name="connsiteX7-105" fmla="*/ 9144 w 9153144"/>
              <a:gd name="connsiteY7-106" fmla="*/ 3172968 h 3535680"/>
              <a:gd name="connsiteX8-107" fmla="*/ 0 w 9153144"/>
              <a:gd name="connsiteY8-108" fmla="*/ 347472 h 3535680"/>
              <a:gd name="connsiteX0-109" fmla="*/ 0 w 9153144"/>
              <a:gd name="connsiteY0-110" fmla="*/ 310896 h 3499104"/>
              <a:gd name="connsiteX1-111" fmla="*/ 2651760 w 9153144"/>
              <a:gd name="connsiteY1-112" fmla="*/ 45720 h 3499104"/>
              <a:gd name="connsiteX2-113" fmla="*/ 6986016 w 9153144"/>
              <a:gd name="connsiteY2-114" fmla="*/ 804672 h 3499104"/>
              <a:gd name="connsiteX3-115" fmla="*/ 9153144 w 9153144"/>
              <a:gd name="connsiteY3-116" fmla="*/ 283464 h 3499104"/>
              <a:gd name="connsiteX4-117" fmla="*/ 9144000 w 9153144"/>
              <a:gd name="connsiteY4-118" fmla="*/ 2862072 h 3499104"/>
              <a:gd name="connsiteX5-119" fmla="*/ 6986016 w 9153144"/>
              <a:gd name="connsiteY5-120" fmla="*/ 3246120 h 3499104"/>
              <a:gd name="connsiteX6-121" fmla="*/ 3081528 w 9153144"/>
              <a:gd name="connsiteY6-122" fmla="*/ 2487168 h 3499104"/>
              <a:gd name="connsiteX7-123" fmla="*/ 9144 w 9153144"/>
              <a:gd name="connsiteY7-124" fmla="*/ 3136392 h 3499104"/>
              <a:gd name="connsiteX8-125" fmla="*/ 0 w 9153144"/>
              <a:gd name="connsiteY8-126" fmla="*/ 310896 h 3499104"/>
              <a:gd name="connsiteX0-127" fmla="*/ 0 w 9153144"/>
              <a:gd name="connsiteY0-128" fmla="*/ 310896 h 3499104"/>
              <a:gd name="connsiteX1-129" fmla="*/ 2651760 w 9153144"/>
              <a:gd name="connsiteY1-130" fmla="*/ 45720 h 3499104"/>
              <a:gd name="connsiteX2-131" fmla="*/ 6986016 w 9153144"/>
              <a:gd name="connsiteY2-132" fmla="*/ 804672 h 3499104"/>
              <a:gd name="connsiteX3-133" fmla="*/ 9153144 w 9153144"/>
              <a:gd name="connsiteY3-134" fmla="*/ 283464 h 3499104"/>
              <a:gd name="connsiteX4-135" fmla="*/ 9144000 w 9153144"/>
              <a:gd name="connsiteY4-136" fmla="*/ 2862072 h 3499104"/>
              <a:gd name="connsiteX5-137" fmla="*/ 6986016 w 9153144"/>
              <a:gd name="connsiteY5-138" fmla="*/ 3246120 h 3499104"/>
              <a:gd name="connsiteX6-139" fmla="*/ 3081528 w 9153144"/>
              <a:gd name="connsiteY6-140" fmla="*/ 2487168 h 3499104"/>
              <a:gd name="connsiteX7-141" fmla="*/ 9144 w 9153144"/>
              <a:gd name="connsiteY7-142" fmla="*/ 3136392 h 3499104"/>
              <a:gd name="connsiteX8-143" fmla="*/ 0 w 9153144"/>
              <a:gd name="connsiteY8-144" fmla="*/ 310896 h 3499104"/>
              <a:gd name="connsiteX0-145" fmla="*/ 0 w 9153144"/>
              <a:gd name="connsiteY0-146" fmla="*/ 310896 h 3308604"/>
              <a:gd name="connsiteX1-147" fmla="*/ 2651760 w 9153144"/>
              <a:gd name="connsiteY1-148" fmla="*/ 45720 h 3308604"/>
              <a:gd name="connsiteX2-149" fmla="*/ 6986016 w 9153144"/>
              <a:gd name="connsiteY2-150" fmla="*/ 804672 h 3308604"/>
              <a:gd name="connsiteX3-151" fmla="*/ 9153144 w 9153144"/>
              <a:gd name="connsiteY3-152" fmla="*/ 283464 h 3308604"/>
              <a:gd name="connsiteX4-153" fmla="*/ 9144000 w 9153144"/>
              <a:gd name="connsiteY4-154" fmla="*/ 2862072 h 3308604"/>
              <a:gd name="connsiteX5-155" fmla="*/ 6986016 w 9153144"/>
              <a:gd name="connsiteY5-156" fmla="*/ 3246120 h 3308604"/>
              <a:gd name="connsiteX6-157" fmla="*/ 3081528 w 9153144"/>
              <a:gd name="connsiteY6-158" fmla="*/ 2487168 h 3308604"/>
              <a:gd name="connsiteX7-159" fmla="*/ 9144 w 9153144"/>
              <a:gd name="connsiteY7-160" fmla="*/ 3136392 h 3308604"/>
              <a:gd name="connsiteX8-161" fmla="*/ 0 w 9153144"/>
              <a:gd name="connsiteY8-162" fmla="*/ 310896 h 3308604"/>
              <a:gd name="connsiteX0-163" fmla="*/ 0 w 9153144"/>
              <a:gd name="connsiteY0-164" fmla="*/ 310896 h 3308604"/>
              <a:gd name="connsiteX1-165" fmla="*/ 2651760 w 9153144"/>
              <a:gd name="connsiteY1-166" fmla="*/ 45720 h 3308604"/>
              <a:gd name="connsiteX2-167" fmla="*/ 6986016 w 9153144"/>
              <a:gd name="connsiteY2-168" fmla="*/ 804672 h 3308604"/>
              <a:gd name="connsiteX3-169" fmla="*/ 9153144 w 9153144"/>
              <a:gd name="connsiteY3-170" fmla="*/ 283464 h 3308604"/>
              <a:gd name="connsiteX4-171" fmla="*/ 9144000 w 9153144"/>
              <a:gd name="connsiteY4-172" fmla="*/ 2862072 h 3308604"/>
              <a:gd name="connsiteX5-173" fmla="*/ 6986016 w 9153144"/>
              <a:gd name="connsiteY5-174" fmla="*/ 3246120 h 3308604"/>
              <a:gd name="connsiteX6-175" fmla="*/ 3081528 w 9153144"/>
              <a:gd name="connsiteY6-176" fmla="*/ 2487168 h 3308604"/>
              <a:gd name="connsiteX7-177" fmla="*/ 9144 w 9153144"/>
              <a:gd name="connsiteY7-178" fmla="*/ 3136392 h 3308604"/>
              <a:gd name="connsiteX8-179" fmla="*/ 0 w 9153144"/>
              <a:gd name="connsiteY8-180" fmla="*/ 310896 h 3308604"/>
              <a:gd name="connsiteX0-181" fmla="*/ 0 w 9153144"/>
              <a:gd name="connsiteY0-182" fmla="*/ 310896 h 3306064"/>
              <a:gd name="connsiteX1-183" fmla="*/ 2651760 w 9153144"/>
              <a:gd name="connsiteY1-184" fmla="*/ 45720 h 3306064"/>
              <a:gd name="connsiteX2-185" fmla="*/ 6986016 w 9153144"/>
              <a:gd name="connsiteY2-186" fmla="*/ 804672 h 3306064"/>
              <a:gd name="connsiteX3-187" fmla="*/ 9153144 w 9153144"/>
              <a:gd name="connsiteY3-188" fmla="*/ 283464 h 3306064"/>
              <a:gd name="connsiteX4-189" fmla="*/ 9144000 w 9153144"/>
              <a:gd name="connsiteY4-190" fmla="*/ 2862072 h 3306064"/>
              <a:gd name="connsiteX5-191" fmla="*/ 6986016 w 9153144"/>
              <a:gd name="connsiteY5-192" fmla="*/ 3246120 h 3306064"/>
              <a:gd name="connsiteX6-193" fmla="*/ 3169920 w 9153144"/>
              <a:gd name="connsiteY6-194" fmla="*/ 2502408 h 3306064"/>
              <a:gd name="connsiteX7-195" fmla="*/ 9144 w 9153144"/>
              <a:gd name="connsiteY7-196" fmla="*/ 3136392 h 3306064"/>
              <a:gd name="connsiteX8-197" fmla="*/ 0 w 9153144"/>
              <a:gd name="connsiteY8-198" fmla="*/ 310896 h 3306064"/>
              <a:gd name="connsiteX0-199" fmla="*/ 0 w 9153144"/>
              <a:gd name="connsiteY0-200" fmla="*/ 310896 h 3309112"/>
              <a:gd name="connsiteX1-201" fmla="*/ 2651760 w 9153144"/>
              <a:gd name="connsiteY1-202" fmla="*/ 45720 h 3309112"/>
              <a:gd name="connsiteX2-203" fmla="*/ 6986016 w 9153144"/>
              <a:gd name="connsiteY2-204" fmla="*/ 804672 h 3309112"/>
              <a:gd name="connsiteX3-205" fmla="*/ 9153144 w 9153144"/>
              <a:gd name="connsiteY3-206" fmla="*/ 283464 h 3309112"/>
              <a:gd name="connsiteX4-207" fmla="*/ 9144000 w 9153144"/>
              <a:gd name="connsiteY4-208" fmla="*/ 2862072 h 3309112"/>
              <a:gd name="connsiteX5-209" fmla="*/ 6986016 w 9153144"/>
              <a:gd name="connsiteY5-210" fmla="*/ 3246120 h 3309112"/>
              <a:gd name="connsiteX6-211" fmla="*/ 3270504 w 9153144"/>
              <a:gd name="connsiteY6-212" fmla="*/ 2484120 h 3309112"/>
              <a:gd name="connsiteX7-213" fmla="*/ 9144 w 9153144"/>
              <a:gd name="connsiteY7-214" fmla="*/ 3136392 h 3309112"/>
              <a:gd name="connsiteX8-215" fmla="*/ 0 w 9153144"/>
              <a:gd name="connsiteY8-216" fmla="*/ 310896 h 3309112"/>
              <a:gd name="connsiteX0-217" fmla="*/ 0 w 9153144"/>
              <a:gd name="connsiteY0-218" fmla="*/ 310896 h 3309112"/>
              <a:gd name="connsiteX1-219" fmla="*/ 2651760 w 9153144"/>
              <a:gd name="connsiteY1-220" fmla="*/ 45720 h 3309112"/>
              <a:gd name="connsiteX2-221" fmla="*/ 6986016 w 9153144"/>
              <a:gd name="connsiteY2-222" fmla="*/ 804672 h 3309112"/>
              <a:gd name="connsiteX3-223" fmla="*/ 9153144 w 9153144"/>
              <a:gd name="connsiteY3-224" fmla="*/ 283464 h 3309112"/>
              <a:gd name="connsiteX4-225" fmla="*/ 9144000 w 9153144"/>
              <a:gd name="connsiteY4-226" fmla="*/ 2862072 h 3309112"/>
              <a:gd name="connsiteX5-227" fmla="*/ 6986016 w 9153144"/>
              <a:gd name="connsiteY5-228" fmla="*/ 3246120 h 3309112"/>
              <a:gd name="connsiteX6-229" fmla="*/ 3270504 w 9153144"/>
              <a:gd name="connsiteY6-230" fmla="*/ 2484120 h 3309112"/>
              <a:gd name="connsiteX7-231" fmla="*/ 9144 w 9153144"/>
              <a:gd name="connsiteY7-232" fmla="*/ 3136392 h 3309112"/>
              <a:gd name="connsiteX8-233" fmla="*/ 0 w 9153144"/>
              <a:gd name="connsiteY8-234" fmla="*/ 310896 h 3309112"/>
              <a:gd name="connsiteX0-235" fmla="*/ 0 w 9153144"/>
              <a:gd name="connsiteY0-236" fmla="*/ 310896 h 3309112"/>
              <a:gd name="connsiteX1-237" fmla="*/ 2651760 w 9153144"/>
              <a:gd name="connsiteY1-238" fmla="*/ 45720 h 3309112"/>
              <a:gd name="connsiteX2-239" fmla="*/ 6986016 w 9153144"/>
              <a:gd name="connsiteY2-240" fmla="*/ 804672 h 3309112"/>
              <a:gd name="connsiteX3-241" fmla="*/ 9153144 w 9153144"/>
              <a:gd name="connsiteY3-242" fmla="*/ 283464 h 3309112"/>
              <a:gd name="connsiteX4-243" fmla="*/ 9144000 w 9153144"/>
              <a:gd name="connsiteY4-244" fmla="*/ 2862072 h 3309112"/>
              <a:gd name="connsiteX5-245" fmla="*/ 6986016 w 9153144"/>
              <a:gd name="connsiteY5-246" fmla="*/ 3246120 h 3309112"/>
              <a:gd name="connsiteX6-247" fmla="*/ 3270504 w 9153144"/>
              <a:gd name="connsiteY6-248" fmla="*/ 2484120 h 3309112"/>
              <a:gd name="connsiteX7-249" fmla="*/ 9144 w 9153144"/>
              <a:gd name="connsiteY7-250" fmla="*/ 3136392 h 3309112"/>
              <a:gd name="connsiteX8-251" fmla="*/ 0 w 9153144"/>
              <a:gd name="connsiteY8-252" fmla="*/ 310896 h 3309112"/>
              <a:gd name="connsiteX0-253" fmla="*/ 0 w 9153144"/>
              <a:gd name="connsiteY0-254" fmla="*/ 310896 h 3309112"/>
              <a:gd name="connsiteX1-255" fmla="*/ 2651760 w 9153144"/>
              <a:gd name="connsiteY1-256" fmla="*/ 45720 h 3309112"/>
              <a:gd name="connsiteX2-257" fmla="*/ 6986016 w 9153144"/>
              <a:gd name="connsiteY2-258" fmla="*/ 804672 h 3309112"/>
              <a:gd name="connsiteX3-259" fmla="*/ 9153144 w 9153144"/>
              <a:gd name="connsiteY3-260" fmla="*/ 283464 h 3309112"/>
              <a:gd name="connsiteX4-261" fmla="*/ 9144000 w 9153144"/>
              <a:gd name="connsiteY4-262" fmla="*/ 2862072 h 3309112"/>
              <a:gd name="connsiteX5-263" fmla="*/ 6986016 w 9153144"/>
              <a:gd name="connsiteY5-264" fmla="*/ 3246120 h 3309112"/>
              <a:gd name="connsiteX6-265" fmla="*/ 3270504 w 9153144"/>
              <a:gd name="connsiteY6-266" fmla="*/ 2484120 h 3309112"/>
              <a:gd name="connsiteX7-267" fmla="*/ 9144 w 9153144"/>
              <a:gd name="connsiteY7-268" fmla="*/ 3136392 h 3309112"/>
              <a:gd name="connsiteX8-269" fmla="*/ 0 w 9153144"/>
              <a:gd name="connsiteY8-270" fmla="*/ 310896 h 3309112"/>
              <a:gd name="connsiteX0-271" fmla="*/ 0 w 9162288"/>
              <a:gd name="connsiteY0-272" fmla="*/ 290693 h 3357044"/>
              <a:gd name="connsiteX1-273" fmla="*/ 2660904 w 9162288"/>
              <a:gd name="connsiteY1-274" fmla="*/ 93652 h 3357044"/>
              <a:gd name="connsiteX2-275" fmla="*/ 6995160 w 9162288"/>
              <a:gd name="connsiteY2-276" fmla="*/ 852604 h 3357044"/>
              <a:gd name="connsiteX3-277" fmla="*/ 9162288 w 9162288"/>
              <a:gd name="connsiteY3-278" fmla="*/ 331396 h 3357044"/>
              <a:gd name="connsiteX4-279" fmla="*/ 9153144 w 9162288"/>
              <a:gd name="connsiteY4-280" fmla="*/ 2910004 h 3357044"/>
              <a:gd name="connsiteX5-281" fmla="*/ 6995160 w 9162288"/>
              <a:gd name="connsiteY5-282" fmla="*/ 3294052 h 3357044"/>
              <a:gd name="connsiteX6-283" fmla="*/ 3279648 w 9162288"/>
              <a:gd name="connsiteY6-284" fmla="*/ 2532052 h 3357044"/>
              <a:gd name="connsiteX7-285" fmla="*/ 18288 w 9162288"/>
              <a:gd name="connsiteY7-286" fmla="*/ 3184324 h 3357044"/>
              <a:gd name="connsiteX8-287" fmla="*/ 0 w 9162288"/>
              <a:gd name="connsiteY8-288" fmla="*/ 290693 h 3357044"/>
              <a:gd name="connsiteX0-289" fmla="*/ 0 w 9162288"/>
              <a:gd name="connsiteY0-290" fmla="*/ 290693 h 3357044"/>
              <a:gd name="connsiteX1-291" fmla="*/ 2660904 w 9162288"/>
              <a:gd name="connsiteY1-292" fmla="*/ 93652 h 3357044"/>
              <a:gd name="connsiteX2-293" fmla="*/ 6995160 w 9162288"/>
              <a:gd name="connsiteY2-294" fmla="*/ 852604 h 3357044"/>
              <a:gd name="connsiteX3-295" fmla="*/ 9162288 w 9162288"/>
              <a:gd name="connsiteY3-296" fmla="*/ 379091 h 3357044"/>
              <a:gd name="connsiteX4-297" fmla="*/ 9153144 w 9162288"/>
              <a:gd name="connsiteY4-298" fmla="*/ 2910004 h 3357044"/>
              <a:gd name="connsiteX5-299" fmla="*/ 6995160 w 9162288"/>
              <a:gd name="connsiteY5-300" fmla="*/ 3294052 h 3357044"/>
              <a:gd name="connsiteX6-301" fmla="*/ 3279648 w 9162288"/>
              <a:gd name="connsiteY6-302" fmla="*/ 2532052 h 3357044"/>
              <a:gd name="connsiteX7-303" fmla="*/ 18288 w 9162288"/>
              <a:gd name="connsiteY7-304" fmla="*/ 3184324 h 3357044"/>
              <a:gd name="connsiteX8-305" fmla="*/ 0 w 9162288"/>
              <a:gd name="connsiteY8-306" fmla="*/ 290693 h 3357044"/>
              <a:gd name="connsiteX0-307" fmla="*/ 0 w 9162288"/>
              <a:gd name="connsiteY0-308" fmla="*/ 299777 h 3366128"/>
              <a:gd name="connsiteX1-309" fmla="*/ 2660904 w 9162288"/>
              <a:gd name="connsiteY1-310" fmla="*/ 102736 h 3366128"/>
              <a:gd name="connsiteX2-311" fmla="*/ 6595872 w 9162288"/>
              <a:gd name="connsiteY2-312" fmla="*/ 916196 h 3366128"/>
              <a:gd name="connsiteX3-313" fmla="*/ 9162288 w 9162288"/>
              <a:gd name="connsiteY3-314" fmla="*/ 388175 h 3366128"/>
              <a:gd name="connsiteX4-315" fmla="*/ 9153144 w 9162288"/>
              <a:gd name="connsiteY4-316" fmla="*/ 2919088 h 3366128"/>
              <a:gd name="connsiteX5-317" fmla="*/ 6995160 w 9162288"/>
              <a:gd name="connsiteY5-318" fmla="*/ 3303136 h 3366128"/>
              <a:gd name="connsiteX6-319" fmla="*/ 3279648 w 9162288"/>
              <a:gd name="connsiteY6-320" fmla="*/ 2541136 h 3366128"/>
              <a:gd name="connsiteX7-321" fmla="*/ 18288 w 9162288"/>
              <a:gd name="connsiteY7-322" fmla="*/ 3193408 h 3366128"/>
              <a:gd name="connsiteX8-323" fmla="*/ 0 w 9162288"/>
              <a:gd name="connsiteY8-324" fmla="*/ 299777 h 3366128"/>
              <a:gd name="connsiteX0-325" fmla="*/ 0 w 9162288"/>
              <a:gd name="connsiteY0-326" fmla="*/ 181676 h 3248027"/>
              <a:gd name="connsiteX1-327" fmla="*/ 2727960 w 9162288"/>
              <a:gd name="connsiteY1-328" fmla="*/ 102736 h 3248027"/>
              <a:gd name="connsiteX2-329" fmla="*/ 6595872 w 9162288"/>
              <a:gd name="connsiteY2-330" fmla="*/ 798095 h 3248027"/>
              <a:gd name="connsiteX3-331" fmla="*/ 9162288 w 9162288"/>
              <a:gd name="connsiteY3-332" fmla="*/ 270074 h 3248027"/>
              <a:gd name="connsiteX4-333" fmla="*/ 9153144 w 9162288"/>
              <a:gd name="connsiteY4-334" fmla="*/ 2800987 h 3248027"/>
              <a:gd name="connsiteX5-335" fmla="*/ 6995160 w 9162288"/>
              <a:gd name="connsiteY5-336" fmla="*/ 3185035 h 3248027"/>
              <a:gd name="connsiteX6-337" fmla="*/ 3279648 w 9162288"/>
              <a:gd name="connsiteY6-338" fmla="*/ 2423035 h 3248027"/>
              <a:gd name="connsiteX7-339" fmla="*/ 18288 w 9162288"/>
              <a:gd name="connsiteY7-340" fmla="*/ 3075307 h 3248027"/>
              <a:gd name="connsiteX8-341" fmla="*/ 0 w 9162288"/>
              <a:gd name="connsiteY8-342" fmla="*/ 181676 h 3248027"/>
              <a:gd name="connsiteX0-343" fmla="*/ 0 w 9162288"/>
              <a:gd name="connsiteY0-344" fmla="*/ 155448 h 3221799"/>
              <a:gd name="connsiteX1-345" fmla="*/ 2727960 w 9162288"/>
              <a:gd name="connsiteY1-346" fmla="*/ 76508 h 3221799"/>
              <a:gd name="connsiteX2-347" fmla="*/ 6595872 w 9162288"/>
              <a:gd name="connsiteY2-348" fmla="*/ 771867 h 3221799"/>
              <a:gd name="connsiteX3-349" fmla="*/ 9162288 w 9162288"/>
              <a:gd name="connsiteY3-350" fmla="*/ 243846 h 3221799"/>
              <a:gd name="connsiteX4-351" fmla="*/ 9153144 w 9162288"/>
              <a:gd name="connsiteY4-352" fmla="*/ 2774759 h 3221799"/>
              <a:gd name="connsiteX5-353" fmla="*/ 6995160 w 9162288"/>
              <a:gd name="connsiteY5-354" fmla="*/ 3158807 h 3221799"/>
              <a:gd name="connsiteX6-355" fmla="*/ 3279648 w 9162288"/>
              <a:gd name="connsiteY6-356" fmla="*/ 2396807 h 3221799"/>
              <a:gd name="connsiteX7-357" fmla="*/ 18288 w 9162288"/>
              <a:gd name="connsiteY7-358" fmla="*/ 3049079 h 3221799"/>
              <a:gd name="connsiteX8-359" fmla="*/ 0 w 9162288"/>
              <a:gd name="connsiteY8-360" fmla="*/ 155448 h 3221799"/>
              <a:gd name="connsiteX0-361" fmla="*/ 0 w 9162288"/>
              <a:gd name="connsiteY0-362" fmla="*/ 121380 h 3187731"/>
              <a:gd name="connsiteX1-363" fmla="*/ 2727960 w 9162288"/>
              <a:gd name="connsiteY1-364" fmla="*/ 42440 h 3187731"/>
              <a:gd name="connsiteX2-365" fmla="*/ 6595872 w 9162288"/>
              <a:gd name="connsiteY2-366" fmla="*/ 737799 h 3187731"/>
              <a:gd name="connsiteX3-367" fmla="*/ 9162288 w 9162288"/>
              <a:gd name="connsiteY3-368" fmla="*/ 209778 h 3187731"/>
              <a:gd name="connsiteX4-369" fmla="*/ 9153144 w 9162288"/>
              <a:gd name="connsiteY4-370" fmla="*/ 2740691 h 3187731"/>
              <a:gd name="connsiteX5-371" fmla="*/ 6995160 w 9162288"/>
              <a:gd name="connsiteY5-372" fmla="*/ 3124739 h 3187731"/>
              <a:gd name="connsiteX6-373" fmla="*/ 3279648 w 9162288"/>
              <a:gd name="connsiteY6-374" fmla="*/ 2362739 h 3187731"/>
              <a:gd name="connsiteX7-375" fmla="*/ 18288 w 9162288"/>
              <a:gd name="connsiteY7-376" fmla="*/ 3015011 h 3187731"/>
              <a:gd name="connsiteX8-377" fmla="*/ 0 w 9162288"/>
              <a:gd name="connsiteY8-378" fmla="*/ 121380 h 3187731"/>
              <a:gd name="connsiteX0-379" fmla="*/ 0 w 9162288"/>
              <a:gd name="connsiteY0-380" fmla="*/ 121380 h 3187731"/>
              <a:gd name="connsiteX1-381" fmla="*/ 2727960 w 9162288"/>
              <a:gd name="connsiteY1-382" fmla="*/ 42440 h 3187731"/>
              <a:gd name="connsiteX2-383" fmla="*/ 6595872 w 9162288"/>
              <a:gd name="connsiteY2-384" fmla="*/ 737799 h 3187731"/>
              <a:gd name="connsiteX3-385" fmla="*/ 9162288 w 9162288"/>
              <a:gd name="connsiteY3-386" fmla="*/ 209778 h 3187731"/>
              <a:gd name="connsiteX4-387" fmla="*/ 9153144 w 9162288"/>
              <a:gd name="connsiteY4-388" fmla="*/ 2740691 h 3187731"/>
              <a:gd name="connsiteX5-389" fmla="*/ 6995160 w 9162288"/>
              <a:gd name="connsiteY5-390" fmla="*/ 3124739 h 3187731"/>
              <a:gd name="connsiteX6-391" fmla="*/ 3279648 w 9162288"/>
              <a:gd name="connsiteY6-392" fmla="*/ 2362739 h 3187731"/>
              <a:gd name="connsiteX7-393" fmla="*/ 18288 w 9162288"/>
              <a:gd name="connsiteY7-394" fmla="*/ 3015011 h 3187731"/>
              <a:gd name="connsiteX8-395" fmla="*/ 0 w 9162288"/>
              <a:gd name="connsiteY8-396" fmla="*/ 121380 h 3187731"/>
              <a:gd name="connsiteX0-397" fmla="*/ 0 w 9162288"/>
              <a:gd name="connsiteY0-398" fmla="*/ 158964 h 3225315"/>
              <a:gd name="connsiteX1-399" fmla="*/ 2727960 w 9162288"/>
              <a:gd name="connsiteY1-400" fmla="*/ 80024 h 3225315"/>
              <a:gd name="connsiteX2-401" fmla="*/ 6595872 w 9162288"/>
              <a:gd name="connsiteY2-402" fmla="*/ 775383 h 3225315"/>
              <a:gd name="connsiteX3-403" fmla="*/ 9162288 w 9162288"/>
              <a:gd name="connsiteY3-404" fmla="*/ 247362 h 3225315"/>
              <a:gd name="connsiteX4-405" fmla="*/ 9153144 w 9162288"/>
              <a:gd name="connsiteY4-406" fmla="*/ 2778275 h 3225315"/>
              <a:gd name="connsiteX5-407" fmla="*/ 6995160 w 9162288"/>
              <a:gd name="connsiteY5-408" fmla="*/ 3162323 h 3225315"/>
              <a:gd name="connsiteX6-409" fmla="*/ 3279648 w 9162288"/>
              <a:gd name="connsiteY6-410" fmla="*/ 2400323 h 3225315"/>
              <a:gd name="connsiteX7-411" fmla="*/ 18288 w 9162288"/>
              <a:gd name="connsiteY7-412" fmla="*/ 3052595 h 3225315"/>
              <a:gd name="connsiteX8-413" fmla="*/ 0 w 9162288"/>
              <a:gd name="connsiteY8-414" fmla="*/ 158964 h 3225315"/>
              <a:gd name="connsiteX0-415" fmla="*/ 0 w 9162288"/>
              <a:gd name="connsiteY0-416" fmla="*/ 158964 h 3225315"/>
              <a:gd name="connsiteX1-417" fmla="*/ 2727960 w 9162288"/>
              <a:gd name="connsiteY1-418" fmla="*/ 80024 h 3225315"/>
              <a:gd name="connsiteX2-419" fmla="*/ 6595872 w 9162288"/>
              <a:gd name="connsiteY2-420" fmla="*/ 775383 h 3225315"/>
              <a:gd name="connsiteX3-421" fmla="*/ 9162288 w 9162288"/>
              <a:gd name="connsiteY3-422" fmla="*/ 247362 h 3225315"/>
              <a:gd name="connsiteX4-423" fmla="*/ 9153144 w 9162288"/>
              <a:gd name="connsiteY4-424" fmla="*/ 2778275 h 3225315"/>
              <a:gd name="connsiteX5-425" fmla="*/ 6995160 w 9162288"/>
              <a:gd name="connsiteY5-426" fmla="*/ 3162323 h 3225315"/>
              <a:gd name="connsiteX6-427" fmla="*/ 3279648 w 9162288"/>
              <a:gd name="connsiteY6-428" fmla="*/ 2400323 h 3225315"/>
              <a:gd name="connsiteX7-429" fmla="*/ 18288 w 9162288"/>
              <a:gd name="connsiteY7-430" fmla="*/ 3052595 h 3225315"/>
              <a:gd name="connsiteX8-431" fmla="*/ 0 w 9162288"/>
              <a:gd name="connsiteY8-432" fmla="*/ 158964 h 3225315"/>
              <a:gd name="connsiteX0-433" fmla="*/ 0 w 9162288"/>
              <a:gd name="connsiteY0-434" fmla="*/ 140794 h 3207145"/>
              <a:gd name="connsiteX1-435" fmla="*/ 2828544 w 9162288"/>
              <a:gd name="connsiteY1-436" fmla="*/ 80024 h 3207145"/>
              <a:gd name="connsiteX2-437" fmla="*/ 6595872 w 9162288"/>
              <a:gd name="connsiteY2-438" fmla="*/ 757213 h 3207145"/>
              <a:gd name="connsiteX3-439" fmla="*/ 9162288 w 9162288"/>
              <a:gd name="connsiteY3-440" fmla="*/ 229192 h 3207145"/>
              <a:gd name="connsiteX4-441" fmla="*/ 9153144 w 9162288"/>
              <a:gd name="connsiteY4-442" fmla="*/ 2760105 h 3207145"/>
              <a:gd name="connsiteX5-443" fmla="*/ 6995160 w 9162288"/>
              <a:gd name="connsiteY5-444" fmla="*/ 3144153 h 3207145"/>
              <a:gd name="connsiteX6-445" fmla="*/ 3279648 w 9162288"/>
              <a:gd name="connsiteY6-446" fmla="*/ 2382153 h 3207145"/>
              <a:gd name="connsiteX7-447" fmla="*/ 18288 w 9162288"/>
              <a:gd name="connsiteY7-448" fmla="*/ 3034425 h 3207145"/>
              <a:gd name="connsiteX8-449" fmla="*/ 0 w 9162288"/>
              <a:gd name="connsiteY8-450" fmla="*/ 140794 h 3207145"/>
              <a:gd name="connsiteX0-451" fmla="*/ 0 w 9162288"/>
              <a:gd name="connsiteY0-452" fmla="*/ 140794 h 3207145"/>
              <a:gd name="connsiteX1-453" fmla="*/ 2828544 w 9162288"/>
              <a:gd name="connsiteY1-454" fmla="*/ 80024 h 3207145"/>
              <a:gd name="connsiteX2-455" fmla="*/ 6595872 w 9162288"/>
              <a:gd name="connsiteY2-456" fmla="*/ 757213 h 3207145"/>
              <a:gd name="connsiteX3-457" fmla="*/ 9162288 w 9162288"/>
              <a:gd name="connsiteY3-458" fmla="*/ 229192 h 3207145"/>
              <a:gd name="connsiteX4-459" fmla="*/ 9153144 w 9162288"/>
              <a:gd name="connsiteY4-460" fmla="*/ 2760105 h 3207145"/>
              <a:gd name="connsiteX5-461" fmla="*/ 6995160 w 9162288"/>
              <a:gd name="connsiteY5-462" fmla="*/ 3144153 h 3207145"/>
              <a:gd name="connsiteX6-463" fmla="*/ 3279648 w 9162288"/>
              <a:gd name="connsiteY6-464" fmla="*/ 2382153 h 3207145"/>
              <a:gd name="connsiteX7-465" fmla="*/ 18288 w 9162288"/>
              <a:gd name="connsiteY7-466" fmla="*/ 3034425 h 3207145"/>
              <a:gd name="connsiteX8-467" fmla="*/ 0 w 9162288"/>
              <a:gd name="connsiteY8-468" fmla="*/ 140794 h 3207145"/>
              <a:gd name="connsiteX0-469" fmla="*/ 0 w 9162288"/>
              <a:gd name="connsiteY0-470" fmla="*/ 140794 h 3040521"/>
              <a:gd name="connsiteX1-471" fmla="*/ 2828544 w 9162288"/>
              <a:gd name="connsiteY1-472" fmla="*/ 80024 h 3040521"/>
              <a:gd name="connsiteX2-473" fmla="*/ 6595872 w 9162288"/>
              <a:gd name="connsiteY2-474" fmla="*/ 757213 h 3040521"/>
              <a:gd name="connsiteX3-475" fmla="*/ 9162288 w 9162288"/>
              <a:gd name="connsiteY3-476" fmla="*/ 229192 h 3040521"/>
              <a:gd name="connsiteX4-477" fmla="*/ 9153144 w 9162288"/>
              <a:gd name="connsiteY4-478" fmla="*/ 2760105 h 3040521"/>
              <a:gd name="connsiteX5-479" fmla="*/ 6690360 w 9162288"/>
              <a:gd name="connsiteY5-480" fmla="*/ 2746696 h 3040521"/>
              <a:gd name="connsiteX6-481" fmla="*/ 3279648 w 9162288"/>
              <a:gd name="connsiteY6-482" fmla="*/ 2382153 h 3040521"/>
              <a:gd name="connsiteX7-483" fmla="*/ 18288 w 9162288"/>
              <a:gd name="connsiteY7-484" fmla="*/ 3034425 h 3040521"/>
              <a:gd name="connsiteX8-485" fmla="*/ 0 w 9162288"/>
              <a:gd name="connsiteY8-486" fmla="*/ 140794 h 3040521"/>
              <a:gd name="connsiteX0-487" fmla="*/ 0 w 9162288"/>
              <a:gd name="connsiteY0-488" fmla="*/ 140794 h 3040521"/>
              <a:gd name="connsiteX1-489" fmla="*/ 2828544 w 9162288"/>
              <a:gd name="connsiteY1-490" fmla="*/ 80024 h 3040521"/>
              <a:gd name="connsiteX2-491" fmla="*/ 6595872 w 9162288"/>
              <a:gd name="connsiteY2-492" fmla="*/ 757213 h 3040521"/>
              <a:gd name="connsiteX3-493" fmla="*/ 9162288 w 9162288"/>
              <a:gd name="connsiteY3-494" fmla="*/ 229192 h 3040521"/>
              <a:gd name="connsiteX4-495" fmla="*/ 9153144 w 9162288"/>
              <a:gd name="connsiteY4-496" fmla="*/ 2760105 h 3040521"/>
              <a:gd name="connsiteX5-497" fmla="*/ 6690360 w 9162288"/>
              <a:gd name="connsiteY5-498" fmla="*/ 2746696 h 3040521"/>
              <a:gd name="connsiteX6-499" fmla="*/ 2865120 w 9162288"/>
              <a:gd name="connsiteY6-500" fmla="*/ 2307204 h 3040521"/>
              <a:gd name="connsiteX7-501" fmla="*/ 18288 w 9162288"/>
              <a:gd name="connsiteY7-502" fmla="*/ 3034425 h 3040521"/>
              <a:gd name="connsiteX8-503" fmla="*/ 0 w 9162288"/>
              <a:gd name="connsiteY8-504" fmla="*/ 140794 h 3040521"/>
              <a:gd name="connsiteX0-505" fmla="*/ 0 w 9162288"/>
              <a:gd name="connsiteY0-506" fmla="*/ 140794 h 3040521"/>
              <a:gd name="connsiteX1-507" fmla="*/ 2828544 w 9162288"/>
              <a:gd name="connsiteY1-508" fmla="*/ 80024 h 3040521"/>
              <a:gd name="connsiteX2-509" fmla="*/ 6595872 w 9162288"/>
              <a:gd name="connsiteY2-510" fmla="*/ 757213 h 3040521"/>
              <a:gd name="connsiteX3-511" fmla="*/ 9162288 w 9162288"/>
              <a:gd name="connsiteY3-512" fmla="*/ 229192 h 3040521"/>
              <a:gd name="connsiteX4-513" fmla="*/ 9153144 w 9162288"/>
              <a:gd name="connsiteY4-514" fmla="*/ 2760105 h 3040521"/>
              <a:gd name="connsiteX5-515" fmla="*/ 6690360 w 9162288"/>
              <a:gd name="connsiteY5-516" fmla="*/ 2746696 h 3040521"/>
              <a:gd name="connsiteX6-517" fmla="*/ 2865120 w 9162288"/>
              <a:gd name="connsiteY6-518" fmla="*/ 2307204 h 3040521"/>
              <a:gd name="connsiteX7-519" fmla="*/ 18288 w 9162288"/>
              <a:gd name="connsiteY7-520" fmla="*/ 3034425 h 3040521"/>
              <a:gd name="connsiteX8-521" fmla="*/ 0 w 9162288"/>
              <a:gd name="connsiteY8-522" fmla="*/ 140794 h 3040521"/>
              <a:gd name="connsiteX0-523" fmla="*/ 0 w 9162288"/>
              <a:gd name="connsiteY0-524" fmla="*/ 140794 h 3034425"/>
              <a:gd name="connsiteX1-525" fmla="*/ 2828544 w 9162288"/>
              <a:gd name="connsiteY1-526" fmla="*/ 80024 h 3034425"/>
              <a:gd name="connsiteX2-527" fmla="*/ 6595872 w 9162288"/>
              <a:gd name="connsiteY2-528" fmla="*/ 757213 h 3034425"/>
              <a:gd name="connsiteX3-529" fmla="*/ 9162288 w 9162288"/>
              <a:gd name="connsiteY3-530" fmla="*/ 229192 h 3034425"/>
              <a:gd name="connsiteX4-531" fmla="*/ 9153144 w 9162288"/>
              <a:gd name="connsiteY4-532" fmla="*/ 2760105 h 3034425"/>
              <a:gd name="connsiteX5-533" fmla="*/ 6690360 w 9162288"/>
              <a:gd name="connsiteY5-534" fmla="*/ 2746696 h 3034425"/>
              <a:gd name="connsiteX6-535" fmla="*/ 2865120 w 9162288"/>
              <a:gd name="connsiteY6-536" fmla="*/ 2307204 h 3034425"/>
              <a:gd name="connsiteX7-537" fmla="*/ 18288 w 9162288"/>
              <a:gd name="connsiteY7-538" fmla="*/ 3034425 h 3034425"/>
              <a:gd name="connsiteX8-539" fmla="*/ 0 w 9162288"/>
              <a:gd name="connsiteY8-540" fmla="*/ 140794 h 3034425"/>
              <a:gd name="connsiteX0-541" fmla="*/ 0 w 9162288"/>
              <a:gd name="connsiteY0-542" fmla="*/ 140794 h 3034425"/>
              <a:gd name="connsiteX1-543" fmla="*/ 2828544 w 9162288"/>
              <a:gd name="connsiteY1-544" fmla="*/ 80024 h 3034425"/>
              <a:gd name="connsiteX2-545" fmla="*/ 6595872 w 9162288"/>
              <a:gd name="connsiteY2-546" fmla="*/ 757213 h 3034425"/>
              <a:gd name="connsiteX3-547" fmla="*/ 9162288 w 9162288"/>
              <a:gd name="connsiteY3-548" fmla="*/ 229192 h 3034425"/>
              <a:gd name="connsiteX4-549" fmla="*/ 9153144 w 9162288"/>
              <a:gd name="connsiteY4-550" fmla="*/ 2760105 h 3034425"/>
              <a:gd name="connsiteX5-551" fmla="*/ 6690360 w 9162288"/>
              <a:gd name="connsiteY5-552" fmla="*/ 2746696 h 3034425"/>
              <a:gd name="connsiteX6-553" fmla="*/ 2865120 w 9162288"/>
              <a:gd name="connsiteY6-554" fmla="*/ 2307204 h 3034425"/>
              <a:gd name="connsiteX7-555" fmla="*/ 18288 w 9162288"/>
              <a:gd name="connsiteY7-556" fmla="*/ 3034425 h 3034425"/>
              <a:gd name="connsiteX8-557" fmla="*/ 0 w 9162288"/>
              <a:gd name="connsiteY8-558" fmla="*/ 140794 h 3034425"/>
              <a:gd name="connsiteX0-559" fmla="*/ 0 w 9162288"/>
              <a:gd name="connsiteY0-560" fmla="*/ 140794 h 3034425"/>
              <a:gd name="connsiteX1-561" fmla="*/ 2828544 w 9162288"/>
              <a:gd name="connsiteY1-562" fmla="*/ 80024 h 3034425"/>
              <a:gd name="connsiteX2-563" fmla="*/ 6595872 w 9162288"/>
              <a:gd name="connsiteY2-564" fmla="*/ 757213 h 3034425"/>
              <a:gd name="connsiteX3-565" fmla="*/ 9162288 w 9162288"/>
              <a:gd name="connsiteY3-566" fmla="*/ 229192 h 3034425"/>
              <a:gd name="connsiteX4-567" fmla="*/ 9153144 w 9162288"/>
              <a:gd name="connsiteY4-568" fmla="*/ 2760105 h 3034425"/>
              <a:gd name="connsiteX5-569" fmla="*/ 6690360 w 9162288"/>
              <a:gd name="connsiteY5-570" fmla="*/ 2746696 h 3034425"/>
              <a:gd name="connsiteX6-571" fmla="*/ 2865120 w 9162288"/>
              <a:gd name="connsiteY6-572" fmla="*/ 2307204 h 3034425"/>
              <a:gd name="connsiteX7-573" fmla="*/ 18288 w 9162288"/>
              <a:gd name="connsiteY7-574" fmla="*/ 3034425 h 3034425"/>
              <a:gd name="connsiteX8-575" fmla="*/ 0 w 9162288"/>
              <a:gd name="connsiteY8-576" fmla="*/ 140794 h 3034425"/>
              <a:gd name="connsiteX0-577" fmla="*/ 0 w 9162288"/>
              <a:gd name="connsiteY0-578" fmla="*/ 140794 h 3043297"/>
              <a:gd name="connsiteX1-579" fmla="*/ 2828544 w 9162288"/>
              <a:gd name="connsiteY1-580" fmla="*/ 80024 h 3043297"/>
              <a:gd name="connsiteX2-581" fmla="*/ 6595872 w 9162288"/>
              <a:gd name="connsiteY2-582" fmla="*/ 757213 h 3043297"/>
              <a:gd name="connsiteX3-583" fmla="*/ 9162288 w 9162288"/>
              <a:gd name="connsiteY3-584" fmla="*/ 229192 h 3043297"/>
              <a:gd name="connsiteX4-585" fmla="*/ 9153144 w 9162288"/>
              <a:gd name="connsiteY4-586" fmla="*/ 2760105 h 3043297"/>
              <a:gd name="connsiteX5-587" fmla="*/ 6690360 w 9162288"/>
              <a:gd name="connsiteY5-588" fmla="*/ 2746696 h 3043297"/>
              <a:gd name="connsiteX6-589" fmla="*/ 2865120 w 9162288"/>
              <a:gd name="connsiteY6-590" fmla="*/ 2307204 h 3043297"/>
              <a:gd name="connsiteX7-591" fmla="*/ 1619 w 9162288"/>
              <a:gd name="connsiteY7-592" fmla="*/ 3043297 h 3043297"/>
              <a:gd name="connsiteX8-593" fmla="*/ 0 w 9162288"/>
              <a:gd name="connsiteY8-594" fmla="*/ 140794 h 3043297"/>
              <a:gd name="connsiteX0-595" fmla="*/ 0 w 9153144"/>
              <a:gd name="connsiteY0-596" fmla="*/ 140794 h 3043297"/>
              <a:gd name="connsiteX1-597" fmla="*/ 2828544 w 9153144"/>
              <a:gd name="connsiteY1-598" fmla="*/ 80024 h 3043297"/>
              <a:gd name="connsiteX2-599" fmla="*/ 6595872 w 9153144"/>
              <a:gd name="connsiteY2-600" fmla="*/ 757213 h 3043297"/>
              <a:gd name="connsiteX3-601" fmla="*/ 9144533 w 9153144"/>
              <a:gd name="connsiteY3-602" fmla="*/ 230295 h 3043297"/>
              <a:gd name="connsiteX4-603" fmla="*/ 9153144 w 9153144"/>
              <a:gd name="connsiteY4-604" fmla="*/ 2760105 h 3043297"/>
              <a:gd name="connsiteX5-605" fmla="*/ 6690360 w 9153144"/>
              <a:gd name="connsiteY5-606" fmla="*/ 2746696 h 3043297"/>
              <a:gd name="connsiteX6-607" fmla="*/ 2865120 w 9153144"/>
              <a:gd name="connsiteY6-608" fmla="*/ 2307204 h 3043297"/>
              <a:gd name="connsiteX7-609" fmla="*/ 1619 w 9153144"/>
              <a:gd name="connsiteY7-610" fmla="*/ 3043297 h 3043297"/>
              <a:gd name="connsiteX8-611" fmla="*/ 0 w 9153144"/>
              <a:gd name="connsiteY8-612" fmla="*/ 140794 h 3043297"/>
              <a:gd name="connsiteX0-613" fmla="*/ 0 w 9147403"/>
              <a:gd name="connsiteY0-614" fmla="*/ 140794 h 3043297"/>
              <a:gd name="connsiteX1-615" fmla="*/ 2828544 w 9147403"/>
              <a:gd name="connsiteY1-616" fmla="*/ 80024 h 3043297"/>
              <a:gd name="connsiteX2-617" fmla="*/ 6595872 w 9147403"/>
              <a:gd name="connsiteY2-618" fmla="*/ 757213 h 3043297"/>
              <a:gd name="connsiteX3-619" fmla="*/ 9144533 w 9147403"/>
              <a:gd name="connsiteY3-620" fmla="*/ 230295 h 3043297"/>
              <a:gd name="connsiteX4-621" fmla="*/ 9141307 w 9147403"/>
              <a:gd name="connsiteY4-622" fmla="*/ 2761208 h 3043297"/>
              <a:gd name="connsiteX5-623" fmla="*/ 6690360 w 9147403"/>
              <a:gd name="connsiteY5-624" fmla="*/ 2746696 h 3043297"/>
              <a:gd name="connsiteX6-625" fmla="*/ 2865120 w 9147403"/>
              <a:gd name="connsiteY6-626" fmla="*/ 2307204 h 3043297"/>
              <a:gd name="connsiteX7-627" fmla="*/ 1619 w 9147403"/>
              <a:gd name="connsiteY7-628" fmla="*/ 3043297 h 3043297"/>
              <a:gd name="connsiteX8-629" fmla="*/ 0 w 9147403"/>
              <a:gd name="connsiteY8-630" fmla="*/ 140794 h 30432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7403" h="3043297">
                <a:moveTo>
                  <a:pt x="0" y="140794"/>
                </a:moveTo>
                <a:cubicBezTo>
                  <a:pt x="784860" y="19414"/>
                  <a:pt x="1778000" y="0"/>
                  <a:pt x="2828544" y="80024"/>
                </a:cubicBezTo>
                <a:cubicBezTo>
                  <a:pt x="3879088" y="160048"/>
                  <a:pt x="5543207" y="732168"/>
                  <a:pt x="6595872" y="757213"/>
                </a:cubicBezTo>
                <a:cubicBezTo>
                  <a:pt x="7648537" y="782258"/>
                  <a:pt x="8376437" y="535486"/>
                  <a:pt x="9144533" y="230295"/>
                </a:cubicBezTo>
                <a:cubicBezTo>
                  <a:pt x="9147403" y="1073565"/>
                  <a:pt x="9138437" y="1917938"/>
                  <a:pt x="9141307" y="2761208"/>
                </a:cubicBezTo>
                <a:cubicBezTo>
                  <a:pt x="8237575" y="2914438"/>
                  <a:pt x="7736391" y="2822363"/>
                  <a:pt x="6690360" y="2746696"/>
                </a:cubicBezTo>
                <a:cubicBezTo>
                  <a:pt x="5644329" y="2671029"/>
                  <a:pt x="3979910" y="2257771"/>
                  <a:pt x="2865120" y="2307204"/>
                </a:cubicBezTo>
                <a:cubicBezTo>
                  <a:pt x="1750330" y="2356637"/>
                  <a:pt x="734663" y="2709091"/>
                  <a:pt x="1619" y="3043297"/>
                </a:cubicBezTo>
                <a:cubicBezTo>
                  <a:pt x="1079" y="2075796"/>
                  <a:pt x="540" y="1108295"/>
                  <a:pt x="0" y="140794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8" name="Freeform 7"/>
          <p:cNvSpPr/>
          <p:nvPr/>
        </p:nvSpPr>
        <p:spPr bwMode="invGray">
          <a:xfrm>
            <a:off x="-412" y="1728216"/>
            <a:ext cx="9906701" cy="3309112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-1" fmla="*/ 0 w 9153144"/>
              <a:gd name="connsiteY0-2" fmla="*/ 515112 h 3450336"/>
              <a:gd name="connsiteX1-3" fmla="*/ 2651760 w 9153144"/>
              <a:gd name="connsiteY1-4" fmla="*/ 249936 h 3450336"/>
              <a:gd name="connsiteX2-5" fmla="*/ 6986016 w 9153144"/>
              <a:gd name="connsiteY2-6" fmla="*/ 1008888 h 3450336"/>
              <a:gd name="connsiteX3-7" fmla="*/ 9153144 w 9153144"/>
              <a:gd name="connsiteY3-8" fmla="*/ 487680 h 3450336"/>
              <a:gd name="connsiteX4-9" fmla="*/ 9144000 w 9153144"/>
              <a:gd name="connsiteY4-10" fmla="*/ 3066288 h 3450336"/>
              <a:gd name="connsiteX5-11" fmla="*/ 6986016 w 9153144"/>
              <a:gd name="connsiteY5-12" fmla="*/ 3450336 h 3450336"/>
              <a:gd name="connsiteX6-13" fmla="*/ 3081528 w 9153144"/>
              <a:gd name="connsiteY6-14" fmla="*/ 2691384 h 3450336"/>
              <a:gd name="connsiteX7-15" fmla="*/ 9144 w 9153144"/>
              <a:gd name="connsiteY7-16" fmla="*/ 3340608 h 3450336"/>
              <a:gd name="connsiteX8-17" fmla="*/ 0 w 9153144"/>
              <a:gd name="connsiteY8-18" fmla="*/ 515112 h 3450336"/>
              <a:gd name="connsiteX0-19" fmla="*/ 0 w 9153144"/>
              <a:gd name="connsiteY0-20" fmla="*/ 515112 h 3450336"/>
              <a:gd name="connsiteX1-21" fmla="*/ 2651760 w 9153144"/>
              <a:gd name="connsiteY1-22" fmla="*/ 249936 h 3450336"/>
              <a:gd name="connsiteX2-23" fmla="*/ 6986016 w 9153144"/>
              <a:gd name="connsiteY2-24" fmla="*/ 1008888 h 3450336"/>
              <a:gd name="connsiteX3-25" fmla="*/ 9153144 w 9153144"/>
              <a:gd name="connsiteY3-26" fmla="*/ 487680 h 3450336"/>
              <a:gd name="connsiteX4-27" fmla="*/ 9144000 w 9153144"/>
              <a:gd name="connsiteY4-28" fmla="*/ 3066288 h 3450336"/>
              <a:gd name="connsiteX5-29" fmla="*/ 6986016 w 9153144"/>
              <a:gd name="connsiteY5-30" fmla="*/ 3450336 h 3450336"/>
              <a:gd name="connsiteX6-31" fmla="*/ 3081528 w 9153144"/>
              <a:gd name="connsiteY6-32" fmla="*/ 2691384 h 3450336"/>
              <a:gd name="connsiteX7-33" fmla="*/ 9144 w 9153144"/>
              <a:gd name="connsiteY7-34" fmla="*/ 3340608 h 3450336"/>
              <a:gd name="connsiteX8-35" fmla="*/ 0 w 9153144"/>
              <a:gd name="connsiteY8-36" fmla="*/ 515112 h 3450336"/>
              <a:gd name="connsiteX0-37" fmla="*/ 0 w 9153144"/>
              <a:gd name="connsiteY0-38" fmla="*/ 515112 h 3560064"/>
              <a:gd name="connsiteX1-39" fmla="*/ 2651760 w 9153144"/>
              <a:gd name="connsiteY1-40" fmla="*/ 249936 h 3560064"/>
              <a:gd name="connsiteX2-41" fmla="*/ 6986016 w 9153144"/>
              <a:gd name="connsiteY2-42" fmla="*/ 1008888 h 3560064"/>
              <a:gd name="connsiteX3-43" fmla="*/ 9153144 w 9153144"/>
              <a:gd name="connsiteY3-44" fmla="*/ 487680 h 3560064"/>
              <a:gd name="connsiteX4-45" fmla="*/ 9144000 w 9153144"/>
              <a:gd name="connsiteY4-46" fmla="*/ 3066288 h 3560064"/>
              <a:gd name="connsiteX5-47" fmla="*/ 6986016 w 9153144"/>
              <a:gd name="connsiteY5-48" fmla="*/ 3450336 h 3560064"/>
              <a:gd name="connsiteX6-49" fmla="*/ 3081528 w 9153144"/>
              <a:gd name="connsiteY6-50" fmla="*/ 2691384 h 3560064"/>
              <a:gd name="connsiteX7-51" fmla="*/ 9144 w 9153144"/>
              <a:gd name="connsiteY7-52" fmla="*/ 3340608 h 3560064"/>
              <a:gd name="connsiteX8-53" fmla="*/ 0 w 9153144"/>
              <a:gd name="connsiteY8-54" fmla="*/ 515112 h 3560064"/>
              <a:gd name="connsiteX0-55" fmla="*/ 0 w 9153144"/>
              <a:gd name="connsiteY0-56" fmla="*/ 515112 h 3703320"/>
              <a:gd name="connsiteX1-57" fmla="*/ 2651760 w 9153144"/>
              <a:gd name="connsiteY1-58" fmla="*/ 249936 h 3703320"/>
              <a:gd name="connsiteX2-59" fmla="*/ 6986016 w 9153144"/>
              <a:gd name="connsiteY2-60" fmla="*/ 1008888 h 3703320"/>
              <a:gd name="connsiteX3-61" fmla="*/ 9153144 w 9153144"/>
              <a:gd name="connsiteY3-62" fmla="*/ 487680 h 3703320"/>
              <a:gd name="connsiteX4-63" fmla="*/ 9144000 w 9153144"/>
              <a:gd name="connsiteY4-64" fmla="*/ 3066288 h 3703320"/>
              <a:gd name="connsiteX5-65" fmla="*/ 6986016 w 9153144"/>
              <a:gd name="connsiteY5-66" fmla="*/ 3450336 h 3703320"/>
              <a:gd name="connsiteX6-67" fmla="*/ 3081528 w 9153144"/>
              <a:gd name="connsiteY6-68" fmla="*/ 2691384 h 3703320"/>
              <a:gd name="connsiteX7-69" fmla="*/ 9144 w 9153144"/>
              <a:gd name="connsiteY7-70" fmla="*/ 3340608 h 3703320"/>
              <a:gd name="connsiteX8-71" fmla="*/ 0 w 9153144"/>
              <a:gd name="connsiteY8-72" fmla="*/ 515112 h 3703320"/>
              <a:gd name="connsiteX0-73" fmla="*/ 0 w 9153144"/>
              <a:gd name="connsiteY0-74" fmla="*/ 370332 h 3558540"/>
              <a:gd name="connsiteX1-75" fmla="*/ 2651760 w 9153144"/>
              <a:gd name="connsiteY1-76" fmla="*/ 105156 h 3558540"/>
              <a:gd name="connsiteX2-77" fmla="*/ 6986016 w 9153144"/>
              <a:gd name="connsiteY2-78" fmla="*/ 864108 h 3558540"/>
              <a:gd name="connsiteX3-79" fmla="*/ 9153144 w 9153144"/>
              <a:gd name="connsiteY3-80" fmla="*/ 342900 h 3558540"/>
              <a:gd name="connsiteX4-81" fmla="*/ 9144000 w 9153144"/>
              <a:gd name="connsiteY4-82" fmla="*/ 2921508 h 3558540"/>
              <a:gd name="connsiteX5-83" fmla="*/ 6986016 w 9153144"/>
              <a:gd name="connsiteY5-84" fmla="*/ 3305556 h 3558540"/>
              <a:gd name="connsiteX6-85" fmla="*/ 3081528 w 9153144"/>
              <a:gd name="connsiteY6-86" fmla="*/ 2546604 h 3558540"/>
              <a:gd name="connsiteX7-87" fmla="*/ 9144 w 9153144"/>
              <a:gd name="connsiteY7-88" fmla="*/ 3195828 h 3558540"/>
              <a:gd name="connsiteX8-89" fmla="*/ 0 w 9153144"/>
              <a:gd name="connsiteY8-90" fmla="*/ 370332 h 3558540"/>
              <a:gd name="connsiteX0-91" fmla="*/ 0 w 9153144"/>
              <a:gd name="connsiteY0-92" fmla="*/ 347472 h 3535680"/>
              <a:gd name="connsiteX1-93" fmla="*/ 2651760 w 9153144"/>
              <a:gd name="connsiteY1-94" fmla="*/ 82296 h 3535680"/>
              <a:gd name="connsiteX2-95" fmla="*/ 6986016 w 9153144"/>
              <a:gd name="connsiteY2-96" fmla="*/ 841248 h 3535680"/>
              <a:gd name="connsiteX3-97" fmla="*/ 9153144 w 9153144"/>
              <a:gd name="connsiteY3-98" fmla="*/ 320040 h 3535680"/>
              <a:gd name="connsiteX4-99" fmla="*/ 9144000 w 9153144"/>
              <a:gd name="connsiteY4-100" fmla="*/ 2898648 h 3535680"/>
              <a:gd name="connsiteX5-101" fmla="*/ 6986016 w 9153144"/>
              <a:gd name="connsiteY5-102" fmla="*/ 3282696 h 3535680"/>
              <a:gd name="connsiteX6-103" fmla="*/ 3081528 w 9153144"/>
              <a:gd name="connsiteY6-104" fmla="*/ 2523744 h 3535680"/>
              <a:gd name="connsiteX7-105" fmla="*/ 9144 w 9153144"/>
              <a:gd name="connsiteY7-106" fmla="*/ 3172968 h 3535680"/>
              <a:gd name="connsiteX8-107" fmla="*/ 0 w 9153144"/>
              <a:gd name="connsiteY8-108" fmla="*/ 347472 h 3535680"/>
              <a:gd name="connsiteX0-109" fmla="*/ 0 w 9153144"/>
              <a:gd name="connsiteY0-110" fmla="*/ 310896 h 3499104"/>
              <a:gd name="connsiteX1-111" fmla="*/ 2651760 w 9153144"/>
              <a:gd name="connsiteY1-112" fmla="*/ 45720 h 3499104"/>
              <a:gd name="connsiteX2-113" fmla="*/ 6986016 w 9153144"/>
              <a:gd name="connsiteY2-114" fmla="*/ 804672 h 3499104"/>
              <a:gd name="connsiteX3-115" fmla="*/ 9153144 w 9153144"/>
              <a:gd name="connsiteY3-116" fmla="*/ 283464 h 3499104"/>
              <a:gd name="connsiteX4-117" fmla="*/ 9144000 w 9153144"/>
              <a:gd name="connsiteY4-118" fmla="*/ 2862072 h 3499104"/>
              <a:gd name="connsiteX5-119" fmla="*/ 6986016 w 9153144"/>
              <a:gd name="connsiteY5-120" fmla="*/ 3246120 h 3499104"/>
              <a:gd name="connsiteX6-121" fmla="*/ 3081528 w 9153144"/>
              <a:gd name="connsiteY6-122" fmla="*/ 2487168 h 3499104"/>
              <a:gd name="connsiteX7-123" fmla="*/ 9144 w 9153144"/>
              <a:gd name="connsiteY7-124" fmla="*/ 3136392 h 3499104"/>
              <a:gd name="connsiteX8-125" fmla="*/ 0 w 9153144"/>
              <a:gd name="connsiteY8-126" fmla="*/ 310896 h 3499104"/>
              <a:gd name="connsiteX0-127" fmla="*/ 0 w 9153144"/>
              <a:gd name="connsiteY0-128" fmla="*/ 310896 h 3499104"/>
              <a:gd name="connsiteX1-129" fmla="*/ 2651760 w 9153144"/>
              <a:gd name="connsiteY1-130" fmla="*/ 45720 h 3499104"/>
              <a:gd name="connsiteX2-131" fmla="*/ 6986016 w 9153144"/>
              <a:gd name="connsiteY2-132" fmla="*/ 804672 h 3499104"/>
              <a:gd name="connsiteX3-133" fmla="*/ 9153144 w 9153144"/>
              <a:gd name="connsiteY3-134" fmla="*/ 283464 h 3499104"/>
              <a:gd name="connsiteX4-135" fmla="*/ 9144000 w 9153144"/>
              <a:gd name="connsiteY4-136" fmla="*/ 2862072 h 3499104"/>
              <a:gd name="connsiteX5-137" fmla="*/ 6986016 w 9153144"/>
              <a:gd name="connsiteY5-138" fmla="*/ 3246120 h 3499104"/>
              <a:gd name="connsiteX6-139" fmla="*/ 3081528 w 9153144"/>
              <a:gd name="connsiteY6-140" fmla="*/ 2487168 h 3499104"/>
              <a:gd name="connsiteX7-141" fmla="*/ 9144 w 9153144"/>
              <a:gd name="connsiteY7-142" fmla="*/ 3136392 h 3499104"/>
              <a:gd name="connsiteX8-143" fmla="*/ 0 w 9153144"/>
              <a:gd name="connsiteY8-144" fmla="*/ 310896 h 3499104"/>
              <a:gd name="connsiteX0-145" fmla="*/ 0 w 9153144"/>
              <a:gd name="connsiteY0-146" fmla="*/ 310896 h 3308604"/>
              <a:gd name="connsiteX1-147" fmla="*/ 2651760 w 9153144"/>
              <a:gd name="connsiteY1-148" fmla="*/ 45720 h 3308604"/>
              <a:gd name="connsiteX2-149" fmla="*/ 6986016 w 9153144"/>
              <a:gd name="connsiteY2-150" fmla="*/ 804672 h 3308604"/>
              <a:gd name="connsiteX3-151" fmla="*/ 9153144 w 9153144"/>
              <a:gd name="connsiteY3-152" fmla="*/ 283464 h 3308604"/>
              <a:gd name="connsiteX4-153" fmla="*/ 9144000 w 9153144"/>
              <a:gd name="connsiteY4-154" fmla="*/ 2862072 h 3308604"/>
              <a:gd name="connsiteX5-155" fmla="*/ 6986016 w 9153144"/>
              <a:gd name="connsiteY5-156" fmla="*/ 3246120 h 3308604"/>
              <a:gd name="connsiteX6-157" fmla="*/ 3081528 w 9153144"/>
              <a:gd name="connsiteY6-158" fmla="*/ 2487168 h 3308604"/>
              <a:gd name="connsiteX7-159" fmla="*/ 9144 w 9153144"/>
              <a:gd name="connsiteY7-160" fmla="*/ 3136392 h 3308604"/>
              <a:gd name="connsiteX8-161" fmla="*/ 0 w 9153144"/>
              <a:gd name="connsiteY8-162" fmla="*/ 310896 h 3308604"/>
              <a:gd name="connsiteX0-163" fmla="*/ 0 w 9153144"/>
              <a:gd name="connsiteY0-164" fmla="*/ 310896 h 3308604"/>
              <a:gd name="connsiteX1-165" fmla="*/ 2651760 w 9153144"/>
              <a:gd name="connsiteY1-166" fmla="*/ 45720 h 3308604"/>
              <a:gd name="connsiteX2-167" fmla="*/ 6986016 w 9153144"/>
              <a:gd name="connsiteY2-168" fmla="*/ 804672 h 3308604"/>
              <a:gd name="connsiteX3-169" fmla="*/ 9153144 w 9153144"/>
              <a:gd name="connsiteY3-170" fmla="*/ 283464 h 3308604"/>
              <a:gd name="connsiteX4-171" fmla="*/ 9144000 w 9153144"/>
              <a:gd name="connsiteY4-172" fmla="*/ 2862072 h 3308604"/>
              <a:gd name="connsiteX5-173" fmla="*/ 6986016 w 9153144"/>
              <a:gd name="connsiteY5-174" fmla="*/ 3246120 h 3308604"/>
              <a:gd name="connsiteX6-175" fmla="*/ 3081528 w 9153144"/>
              <a:gd name="connsiteY6-176" fmla="*/ 2487168 h 3308604"/>
              <a:gd name="connsiteX7-177" fmla="*/ 9144 w 9153144"/>
              <a:gd name="connsiteY7-178" fmla="*/ 3136392 h 3308604"/>
              <a:gd name="connsiteX8-179" fmla="*/ 0 w 9153144"/>
              <a:gd name="connsiteY8-180" fmla="*/ 310896 h 3308604"/>
              <a:gd name="connsiteX0-181" fmla="*/ 0 w 9153144"/>
              <a:gd name="connsiteY0-182" fmla="*/ 310896 h 3306064"/>
              <a:gd name="connsiteX1-183" fmla="*/ 2651760 w 9153144"/>
              <a:gd name="connsiteY1-184" fmla="*/ 45720 h 3306064"/>
              <a:gd name="connsiteX2-185" fmla="*/ 6986016 w 9153144"/>
              <a:gd name="connsiteY2-186" fmla="*/ 804672 h 3306064"/>
              <a:gd name="connsiteX3-187" fmla="*/ 9153144 w 9153144"/>
              <a:gd name="connsiteY3-188" fmla="*/ 283464 h 3306064"/>
              <a:gd name="connsiteX4-189" fmla="*/ 9144000 w 9153144"/>
              <a:gd name="connsiteY4-190" fmla="*/ 2862072 h 3306064"/>
              <a:gd name="connsiteX5-191" fmla="*/ 6986016 w 9153144"/>
              <a:gd name="connsiteY5-192" fmla="*/ 3246120 h 3306064"/>
              <a:gd name="connsiteX6-193" fmla="*/ 3169920 w 9153144"/>
              <a:gd name="connsiteY6-194" fmla="*/ 2502408 h 3306064"/>
              <a:gd name="connsiteX7-195" fmla="*/ 9144 w 9153144"/>
              <a:gd name="connsiteY7-196" fmla="*/ 3136392 h 3306064"/>
              <a:gd name="connsiteX8-197" fmla="*/ 0 w 9153144"/>
              <a:gd name="connsiteY8-198" fmla="*/ 310896 h 3306064"/>
              <a:gd name="connsiteX0-199" fmla="*/ 0 w 9153144"/>
              <a:gd name="connsiteY0-200" fmla="*/ 310896 h 3309112"/>
              <a:gd name="connsiteX1-201" fmla="*/ 2651760 w 9153144"/>
              <a:gd name="connsiteY1-202" fmla="*/ 45720 h 3309112"/>
              <a:gd name="connsiteX2-203" fmla="*/ 6986016 w 9153144"/>
              <a:gd name="connsiteY2-204" fmla="*/ 804672 h 3309112"/>
              <a:gd name="connsiteX3-205" fmla="*/ 9153144 w 9153144"/>
              <a:gd name="connsiteY3-206" fmla="*/ 283464 h 3309112"/>
              <a:gd name="connsiteX4-207" fmla="*/ 9144000 w 9153144"/>
              <a:gd name="connsiteY4-208" fmla="*/ 2862072 h 3309112"/>
              <a:gd name="connsiteX5-209" fmla="*/ 6986016 w 9153144"/>
              <a:gd name="connsiteY5-210" fmla="*/ 3246120 h 3309112"/>
              <a:gd name="connsiteX6-211" fmla="*/ 3270504 w 9153144"/>
              <a:gd name="connsiteY6-212" fmla="*/ 2484120 h 3309112"/>
              <a:gd name="connsiteX7-213" fmla="*/ 9144 w 9153144"/>
              <a:gd name="connsiteY7-214" fmla="*/ 3136392 h 3309112"/>
              <a:gd name="connsiteX8-215" fmla="*/ 0 w 9153144"/>
              <a:gd name="connsiteY8-216" fmla="*/ 310896 h 3309112"/>
              <a:gd name="connsiteX0-217" fmla="*/ 0 w 9153144"/>
              <a:gd name="connsiteY0-218" fmla="*/ 310896 h 3309112"/>
              <a:gd name="connsiteX1-219" fmla="*/ 2651760 w 9153144"/>
              <a:gd name="connsiteY1-220" fmla="*/ 45720 h 3309112"/>
              <a:gd name="connsiteX2-221" fmla="*/ 6986016 w 9153144"/>
              <a:gd name="connsiteY2-222" fmla="*/ 804672 h 3309112"/>
              <a:gd name="connsiteX3-223" fmla="*/ 9153144 w 9153144"/>
              <a:gd name="connsiteY3-224" fmla="*/ 283464 h 3309112"/>
              <a:gd name="connsiteX4-225" fmla="*/ 9144000 w 9153144"/>
              <a:gd name="connsiteY4-226" fmla="*/ 2862072 h 3309112"/>
              <a:gd name="connsiteX5-227" fmla="*/ 6986016 w 9153144"/>
              <a:gd name="connsiteY5-228" fmla="*/ 3246120 h 3309112"/>
              <a:gd name="connsiteX6-229" fmla="*/ 3270504 w 9153144"/>
              <a:gd name="connsiteY6-230" fmla="*/ 2484120 h 3309112"/>
              <a:gd name="connsiteX7-231" fmla="*/ 9144 w 9153144"/>
              <a:gd name="connsiteY7-232" fmla="*/ 3136392 h 3309112"/>
              <a:gd name="connsiteX8-233" fmla="*/ 0 w 9153144"/>
              <a:gd name="connsiteY8-234" fmla="*/ 310896 h 3309112"/>
              <a:gd name="connsiteX0-235" fmla="*/ 0 w 9153144"/>
              <a:gd name="connsiteY0-236" fmla="*/ 310896 h 3309112"/>
              <a:gd name="connsiteX1-237" fmla="*/ 2651760 w 9153144"/>
              <a:gd name="connsiteY1-238" fmla="*/ 45720 h 3309112"/>
              <a:gd name="connsiteX2-239" fmla="*/ 6986016 w 9153144"/>
              <a:gd name="connsiteY2-240" fmla="*/ 804672 h 3309112"/>
              <a:gd name="connsiteX3-241" fmla="*/ 9153144 w 9153144"/>
              <a:gd name="connsiteY3-242" fmla="*/ 283464 h 3309112"/>
              <a:gd name="connsiteX4-243" fmla="*/ 9144000 w 9153144"/>
              <a:gd name="connsiteY4-244" fmla="*/ 2862072 h 3309112"/>
              <a:gd name="connsiteX5-245" fmla="*/ 6986016 w 9153144"/>
              <a:gd name="connsiteY5-246" fmla="*/ 3246120 h 3309112"/>
              <a:gd name="connsiteX6-247" fmla="*/ 3270504 w 9153144"/>
              <a:gd name="connsiteY6-248" fmla="*/ 2484120 h 3309112"/>
              <a:gd name="connsiteX7-249" fmla="*/ 9144 w 9153144"/>
              <a:gd name="connsiteY7-250" fmla="*/ 3136392 h 3309112"/>
              <a:gd name="connsiteX8-251" fmla="*/ 0 w 9153144"/>
              <a:gd name="connsiteY8-252" fmla="*/ 310896 h 3309112"/>
              <a:gd name="connsiteX0-253" fmla="*/ 0 w 9153144"/>
              <a:gd name="connsiteY0-254" fmla="*/ 310896 h 3309112"/>
              <a:gd name="connsiteX1-255" fmla="*/ 2651760 w 9153144"/>
              <a:gd name="connsiteY1-256" fmla="*/ 45720 h 3309112"/>
              <a:gd name="connsiteX2-257" fmla="*/ 6986016 w 9153144"/>
              <a:gd name="connsiteY2-258" fmla="*/ 804672 h 3309112"/>
              <a:gd name="connsiteX3-259" fmla="*/ 9153144 w 9153144"/>
              <a:gd name="connsiteY3-260" fmla="*/ 283464 h 3309112"/>
              <a:gd name="connsiteX4-261" fmla="*/ 9144000 w 9153144"/>
              <a:gd name="connsiteY4-262" fmla="*/ 2862072 h 3309112"/>
              <a:gd name="connsiteX5-263" fmla="*/ 6986016 w 9153144"/>
              <a:gd name="connsiteY5-264" fmla="*/ 3246120 h 3309112"/>
              <a:gd name="connsiteX6-265" fmla="*/ 3270504 w 9153144"/>
              <a:gd name="connsiteY6-266" fmla="*/ 2484120 h 3309112"/>
              <a:gd name="connsiteX7-267" fmla="*/ 9144 w 9153144"/>
              <a:gd name="connsiteY7-268" fmla="*/ 3136392 h 3309112"/>
              <a:gd name="connsiteX8-269" fmla="*/ 0 w 9153144"/>
              <a:gd name="connsiteY8-270" fmla="*/ 310896 h 3309112"/>
              <a:gd name="connsiteX0-271" fmla="*/ 0 w 9153144"/>
              <a:gd name="connsiteY0-272" fmla="*/ 310896 h 3309112"/>
              <a:gd name="connsiteX1-273" fmla="*/ 2651760 w 9153144"/>
              <a:gd name="connsiteY1-274" fmla="*/ 45720 h 3309112"/>
              <a:gd name="connsiteX2-275" fmla="*/ 6986016 w 9153144"/>
              <a:gd name="connsiteY2-276" fmla="*/ 804672 h 3309112"/>
              <a:gd name="connsiteX3-277" fmla="*/ 9153144 w 9153144"/>
              <a:gd name="connsiteY3-278" fmla="*/ 283464 h 3309112"/>
              <a:gd name="connsiteX4-279" fmla="*/ 9144000 w 9153144"/>
              <a:gd name="connsiteY4-280" fmla="*/ 2862072 h 3309112"/>
              <a:gd name="connsiteX5-281" fmla="*/ 6986016 w 9153144"/>
              <a:gd name="connsiteY5-282" fmla="*/ 3246120 h 3309112"/>
              <a:gd name="connsiteX6-283" fmla="*/ 3270504 w 9153144"/>
              <a:gd name="connsiteY6-284" fmla="*/ 2484120 h 3309112"/>
              <a:gd name="connsiteX7-285" fmla="*/ 9144 w 9153144"/>
              <a:gd name="connsiteY7-286" fmla="*/ 3136392 h 3309112"/>
              <a:gd name="connsiteX8-287" fmla="*/ 0 w 9153144"/>
              <a:gd name="connsiteY8-288" fmla="*/ 310896 h 3309112"/>
              <a:gd name="connsiteX0-289" fmla="*/ 381 w 9153525"/>
              <a:gd name="connsiteY0-290" fmla="*/ 310896 h 3309112"/>
              <a:gd name="connsiteX1-291" fmla="*/ 2652141 w 9153525"/>
              <a:gd name="connsiteY1-292" fmla="*/ 45720 h 3309112"/>
              <a:gd name="connsiteX2-293" fmla="*/ 6986397 w 9153525"/>
              <a:gd name="connsiteY2-294" fmla="*/ 804672 h 3309112"/>
              <a:gd name="connsiteX3-295" fmla="*/ 9153525 w 9153525"/>
              <a:gd name="connsiteY3-296" fmla="*/ 283464 h 3309112"/>
              <a:gd name="connsiteX4-297" fmla="*/ 9144381 w 9153525"/>
              <a:gd name="connsiteY4-298" fmla="*/ 2862072 h 3309112"/>
              <a:gd name="connsiteX5-299" fmla="*/ 6986397 w 9153525"/>
              <a:gd name="connsiteY5-300" fmla="*/ 3246120 h 3309112"/>
              <a:gd name="connsiteX6-301" fmla="*/ 3270885 w 9153525"/>
              <a:gd name="connsiteY6-302" fmla="*/ 2484120 h 3309112"/>
              <a:gd name="connsiteX7-303" fmla="*/ 0 w 9153525"/>
              <a:gd name="connsiteY7-304" fmla="*/ 3143536 h 3309112"/>
              <a:gd name="connsiteX8-305" fmla="*/ 381 w 9153525"/>
              <a:gd name="connsiteY8-306" fmla="*/ 310896 h 3309112"/>
              <a:gd name="connsiteX0-307" fmla="*/ 381 w 9144647"/>
              <a:gd name="connsiteY0-308" fmla="*/ 310896 h 3309112"/>
              <a:gd name="connsiteX1-309" fmla="*/ 2652141 w 9144647"/>
              <a:gd name="connsiteY1-310" fmla="*/ 45720 h 3309112"/>
              <a:gd name="connsiteX2-311" fmla="*/ 6986397 w 9144647"/>
              <a:gd name="connsiteY2-312" fmla="*/ 804672 h 3309112"/>
              <a:gd name="connsiteX3-313" fmla="*/ 9144647 w 9144647"/>
              <a:gd name="connsiteY3-314" fmla="*/ 290862 h 3309112"/>
              <a:gd name="connsiteX4-315" fmla="*/ 9144381 w 9144647"/>
              <a:gd name="connsiteY4-316" fmla="*/ 2862072 h 3309112"/>
              <a:gd name="connsiteX5-317" fmla="*/ 6986397 w 9144647"/>
              <a:gd name="connsiteY5-318" fmla="*/ 3246120 h 3309112"/>
              <a:gd name="connsiteX6-319" fmla="*/ 3270885 w 9144647"/>
              <a:gd name="connsiteY6-320" fmla="*/ 2484120 h 3309112"/>
              <a:gd name="connsiteX7-321" fmla="*/ 0 w 9144647"/>
              <a:gd name="connsiteY7-322" fmla="*/ 3143536 h 3309112"/>
              <a:gd name="connsiteX8-323" fmla="*/ 381 w 9144647"/>
              <a:gd name="connsiteY8-324" fmla="*/ 310896 h 33091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9144647" h="3309112">
                <a:moveTo>
                  <a:pt x="381" y="310896"/>
                </a:moveTo>
                <a:cubicBezTo>
                  <a:pt x="779145" y="155448"/>
                  <a:pt x="1484757" y="0"/>
                  <a:pt x="2652141" y="45720"/>
                </a:cubicBezTo>
                <a:cubicBezTo>
                  <a:pt x="3819525" y="91440"/>
                  <a:pt x="5904313" y="763815"/>
                  <a:pt x="6986397" y="804672"/>
                </a:cubicBezTo>
                <a:cubicBezTo>
                  <a:pt x="8068481" y="845529"/>
                  <a:pt x="8437511" y="566706"/>
                  <a:pt x="9144647" y="290862"/>
                </a:cubicBezTo>
                <a:cubicBezTo>
                  <a:pt x="9144558" y="1147932"/>
                  <a:pt x="9144470" y="2005002"/>
                  <a:pt x="9144381" y="2862072"/>
                </a:cubicBezTo>
                <a:cubicBezTo>
                  <a:pt x="8450961" y="3142488"/>
                  <a:pt x="7965313" y="3309112"/>
                  <a:pt x="6986397" y="3246120"/>
                </a:cubicBezTo>
                <a:cubicBezTo>
                  <a:pt x="6007481" y="3183128"/>
                  <a:pt x="4435284" y="2501217"/>
                  <a:pt x="3270885" y="2484120"/>
                </a:cubicBezTo>
                <a:cubicBezTo>
                  <a:pt x="2106486" y="2467023"/>
                  <a:pt x="830580" y="2857024"/>
                  <a:pt x="0" y="3143536"/>
                </a:cubicBezTo>
                <a:lnTo>
                  <a:pt x="381" y="310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Oval 8"/>
          <p:cNvSpPr/>
          <p:nvPr/>
        </p:nvSpPr>
        <p:spPr bwMode="gray">
          <a:xfrm>
            <a:off x="8340852" y="1298448"/>
            <a:ext cx="1069848" cy="9875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7597902" y="1929384"/>
            <a:ext cx="554736" cy="51206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1" name="Oval 10"/>
          <p:cNvSpPr/>
          <p:nvPr/>
        </p:nvSpPr>
        <p:spPr bwMode="gray">
          <a:xfrm>
            <a:off x="742950" y="4114800"/>
            <a:ext cx="1317498" cy="121615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673608" y="2212847"/>
            <a:ext cx="8588502" cy="2203704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90600" rtl="0" eaLnBrk="1" latinLnBrk="0" hangingPunct="1">
              <a:spcBef>
                <a:spcPct val="0"/>
              </a:spcBef>
              <a:buNone/>
              <a:defRPr lang="en-US" sz="52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90600" y="5486400"/>
            <a:ext cx="69342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906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anose="05000000000000000000" pitchFamily="2" charset="2"/>
              <a:buNone/>
              <a:defRPr lang="en-US" sz="2165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9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7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495300" y="1801368"/>
            <a:ext cx="89154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8846058" y="667512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8" name="Oval 7"/>
          <p:cNvSpPr/>
          <p:nvPr/>
        </p:nvSpPr>
        <p:spPr bwMode="gray">
          <a:xfrm>
            <a:off x="8538972" y="1353312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Oval 8"/>
          <p:cNvSpPr/>
          <p:nvPr/>
        </p:nvSpPr>
        <p:spPr bwMode="gray">
          <a:xfrm>
            <a:off x="307086" y="786384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vert="horz" lIns="91440" tIns="45720" rIns="91440" bIns="45720" rtlCol="0" anchor="ctr">
            <a:no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90600" rtl="0" eaLnBrk="1" latinLnBrk="0" hangingPunct="1">
              <a:spcBef>
                <a:spcPct val="0"/>
              </a:spcBef>
              <a:buNone/>
              <a:defRPr lang="en-US" sz="39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gray">
          <a:xfrm>
            <a:off x="0" y="426720"/>
            <a:ext cx="9906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0 h 4756452"/>
              <a:gd name="connsiteX1-185" fmla="*/ 0 w 9153196"/>
              <a:gd name="connsiteY1-186" fmla="*/ 4756452 h 4756452"/>
              <a:gd name="connsiteX2-187" fmla="*/ 2980996 w 9153196"/>
              <a:gd name="connsiteY2-188" fmla="*/ 4235436 h 4756452"/>
              <a:gd name="connsiteX3-189" fmla="*/ 6739180 w 9153196"/>
              <a:gd name="connsiteY3-190" fmla="*/ 4592052 h 4756452"/>
              <a:gd name="connsiteX4-191" fmla="*/ 9144052 w 9153196"/>
              <a:gd name="connsiteY4-192" fmla="*/ 4381740 h 4756452"/>
              <a:gd name="connsiteX5-193" fmla="*/ 9153196 w 9153196"/>
              <a:gd name="connsiteY5-194" fmla="*/ 3275316 h 4756452"/>
              <a:gd name="connsiteX6-195" fmla="*/ 52 w 9153196"/>
              <a:gd name="connsiteY6-196" fmla="*/ 0 h 4756452"/>
              <a:gd name="connsiteX0-197" fmla="*/ 52 w 9153196"/>
              <a:gd name="connsiteY0-198" fmla="*/ 1284 h 4757736"/>
              <a:gd name="connsiteX1-199" fmla="*/ 0 w 9153196"/>
              <a:gd name="connsiteY1-200" fmla="*/ 4757736 h 4757736"/>
              <a:gd name="connsiteX2-201" fmla="*/ 2980996 w 9153196"/>
              <a:gd name="connsiteY2-202" fmla="*/ 4236720 h 4757736"/>
              <a:gd name="connsiteX3-203" fmla="*/ 6739180 w 9153196"/>
              <a:gd name="connsiteY3-204" fmla="*/ 4593336 h 4757736"/>
              <a:gd name="connsiteX4-205" fmla="*/ 9144052 w 9153196"/>
              <a:gd name="connsiteY4-206" fmla="*/ 4383024 h 4757736"/>
              <a:gd name="connsiteX5-207" fmla="*/ 9153196 w 9153196"/>
              <a:gd name="connsiteY5-208" fmla="*/ 0 h 4757736"/>
              <a:gd name="connsiteX6-209" fmla="*/ 52 w 9153196"/>
              <a:gd name="connsiteY6-210" fmla="*/ 1284 h 4757736"/>
              <a:gd name="connsiteX0-211" fmla="*/ 52 w 9153196"/>
              <a:gd name="connsiteY0-212" fmla="*/ 1284 h 4757736"/>
              <a:gd name="connsiteX1-213" fmla="*/ 0 w 9153196"/>
              <a:gd name="connsiteY1-214" fmla="*/ 4757736 h 4757736"/>
              <a:gd name="connsiteX2-215" fmla="*/ 2980996 w 9153196"/>
              <a:gd name="connsiteY2-216" fmla="*/ 4236720 h 4757736"/>
              <a:gd name="connsiteX3-217" fmla="*/ 6739180 w 9153196"/>
              <a:gd name="connsiteY3-218" fmla="*/ 4593336 h 4757736"/>
              <a:gd name="connsiteX4-219" fmla="*/ 9149297 w 9153196"/>
              <a:gd name="connsiteY4-220" fmla="*/ 4383685 h 4757736"/>
              <a:gd name="connsiteX5-221" fmla="*/ 9153196 w 9153196"/>
              <a:gd name="connsiteY5-222" fmla="*/ 0 h 4757736"/>
              <a:gd name="connsiteX6-223" fmla="*/ 52 w 9153196"/>
              <a:gd name="connsiteY6-224" fmla="*/ 1284 h 4757736"/>
              <a:gd name="connsiteX0-225" fmla="*/ 52 w 9153196"/>
              <a:gd name="connsiteY0-226" fmla="*/ 1284 h 4757736"/>
              <a:gd name="connsiteX1-227" fmla="*/ 0 w 9153196"/>
              <a:gd name="connsiteY1-228" fmla="*/ 4757736 h 4757736"/>
              <a:gd name="connsiteX2-229" fmla="*/ 2980996 w 9153196"/>
              <a:gd name="connsiteY2-230" fmla="*/ 4236720 h 4757736"/>
              <a:gd name="connsiteX3-231" fmla="*/ 6739180 w 9153196"/>
              <a:gd name="connsiteY3-232" fmla="*/ 4593336 h 4757736"/>
              <a:gd name="connsiteX4-233" fmla="*/ 9149297 w 9153196"/>
              <a:gd name="connsiteY4-234" fmla="*/ 4383685 h 4757736"/>
              <a:gd name="connsiteX5-235" fmla="*/ 9153196 w 9153196"/>
              <a:gd name="connsiteY5-236" fmla="*/ 0 h 4757736"/>
              <a:gd name="connsiteX6-237" fmla="*/ 52 w 9153196"/>
              <a:gd name="connsiteY6-238" fmla="*/ 1284 h 4757736"/>
              <a:gd name="connsiteX0-239" fmla="*/ 52 w 9153196"/>
              <a:gd name="connsiteY0-240" fmla="*/ 1284 h 4757736"/>
              <a:gd name="connsiteX1-241" fmla="*/ 0 w 9153196"/>
              <a:gd name="connsiteY1-242" fmla="*/ 4757736 h 4757736"/>
              <a:gd name="connsiteX2-243" fmla="*/ 2980996 w 9153196"/>
              <a:gd name="connsiteY2-244" fmla="*/ 4236720 h 4757736"/>
              <a:gd name="connsiteX3-245" fmla="*/ 6739180 w 9153196"/>
              <a:gd name="connsiteY3-246" fmla="*/ 4593336 h 4757736"/>
              <a:gd name="connsiteX4-247" fmla="*/ 9149297 w 9153196"/>
              <a:gd name="connsiteY4-248" fmla="*/ 4383685 h 4757736"/>
              <a:gd name="connsiteX5-249" fmla="*/ 9153196 w 9153196"/>
              <a:gd name="connsiteY5-250" fmla="*/ 0 h 4757736"/>
              <a:gd name="connsiteX6-251" fmla="*/ 52 w 9153196"/>
              <a:gd name="connsiteY6-252" fmla="*/ 1284 h 4757736"/>
              <a:gd name="connsiteX0-253" fmla="*/ 52 w 9153196"/>
              <a:gd name="connsiteY0-254" fmla="*/ 1284 h 4757736"/>
              <a:gd name="connsiteX1-255" fmla="*/ 0 w 9153196"/>
              <a:gd name="connsiteY1-256" fmla="*/ 4757736 h 4757736"/>
              <a:gd name="connsiteX2-257" fmla="*/ 2980996 w 9153196"/>
              <a:gd name="connsiteY2-258" fmla="*/ 3996431 h 4757736"/>
              <a:gd name="connsiteX3-259" fmla="*/ 6739180 w 9153196"/>
              <a:gd name="connsiteY3-260" fmla="*/ 4593336 h 4757736"/>
              <a:gd name="connsiteX4-261" fmla="*/ 9149297 w 9153196"/>
              <a:gd name="connsiteY4-262" fmla="*/ 4383685 h 4757736"/>
              <a:gd name="connsiteX5-263" fmla="*/ 9153196 w 9153196"/>
              <a:gd name="connsiteY5-264" fmla="*/ 0 h 4757736"/>
              <a:gd name="connsiteX6-265" fmla="*/ 52 w 9153196"/>
              <a:gd name="connsiteY6-266" fmla="*/ 1284 h 4757736"/>
              <a:gd name="connsiteX0-267" fmla="*/ 52 w 9153196"/>
              <a:gd name="connsiteY0-268" fmla="*/ 1284 h 4757736"/>
              <a:gd name="connsiteX1-269" fmla="*/ 0 w 9153196"/>
              <a:gd name="connsiteY1-270" fmla="*/ 4757736 h 4757736"/>
              <a:gd name="connsiteX2-271" fmla="*/ 2983307 w 9153196"/>
              <a:gd name="connsiteY2-272" fmla="*/ 3938179 h 4757736"/>
              <a:gd name="connsiteX3-273" fmla="*/ 6739180 w 9153196"/>
              <a:gd name="connsiteY3-274" fmla="*/ 4593336 h 4757736"/>
              <a:gd name="connsiteX4-275" fmla="*/ 9149297 w 9153196"/>
              <a:gd name="connsiteY4-276" fmla="*/ 4383685 h 4757736"/>
              <a:gd name="connsiteX5-277" fmla="*/ 9153196 w 9153196"/>
              <a:gd name="connsiteY5-278" fmla="*/ 0 h 4757736"/>
              <a:gd name="connsiteX6-279" fmla="*/ 52 w 9153196"/>
              <a:gd name="connsiteY6-280" fmla="*/ 1284 h 4757736"/>
              <a:gd name="connsiteX0-281" fmla="*/ 52 w 9153196"/>
              <a:gd name="connsiteY0-282" fmla="*/ 1284 h 4757736"/>
              <a:gd name="connsiteX1-283" fmla="*/ 0 w 9153196"/>
              <a:gd name="connsiteY1-284" fmla="*/ 4757736 h 4757736"/>
              <a:gd name="connsiteX2-285" fmla="*/ 2983307 w 9153196"/>
              <a:gd name="connsiteY2-286" fmla="*/ 3938179 h 4757736"/>
              <a:gd name="connsiteX3-287" fmla="*/ 6766917 w 9153196"/>
              <a:gd name="connsiteY3-288" fmla="*/ 4518094 h 4757736"/>
              <a:gd name="connsiteX4-289" fmla="*/ 9149297 w 9153196"/>
              <a:gd name="connsiteY4-290" fmla="*/ 4383685 h 4757736"/>
              <a:gd name="connsiteX5-291" fmla="*/ 9153196 w 9153196"/>
              <a:gd name="connsiteY5-292" fmla="*/ 0 h 4757736"/>
              <a:gd name="connsiteX6-293" fmla="*/ 52 w 9153196"/>
              <a:gd name="connsiteY6-294" fmla="*/ 1284 h 4757736"/>
              <a:gd name="connsiteX0-295" fmla="*/ 52 w 9153196"/>
              <a:gd name="connsiteY0-296" fmla="*/ 1284 h 4757736"/>
              <a:gd name="connsiteX1-297" fmla="*/ 0 w 9153196"/>
              <a:gd name="connsiteY1-298" fmla="*/ 4757736 h 4757736"/>
              <a:gd name="connsiteX2-299" fmla="*/ 2983307 w 9153196"/>
              <a:gd name="connsiteY2-300" fmla="*/ 3938179 h 4757736"/>
              <a:gd name="connsiteX3-301" fmla="*/ 6766918 w 9153196"/>
              <a:gd name="connsiteY3-302" fmla="*/ 4459842 h 4757736"/>
              <a:gd name="connsiteX4-303" fmla="*/ 9149297 w 9153196"/>
              <a:gd name="connsiteY4-304" fmla="*/ 4383685 h 4757736"/>
              <a:gd name="connsiteX5-305" fmla="*/ 9153196 w 9153196"/>
              <a:gd name="connsiteY5-306" fmla="*/ 0 h 4757736"/>
              <a:gd name="connsiteX6-307" fmla="*/ 52 w 9153196"/>
              <a:gd name="connsiteY6-308" fmla="*/ 1284 h 4757736"/>
              <a:gd name="connsiteX0-309" fmla="*/ 52 w 9153196"/>
              <a:gd name="connsiteY0-310" fmla="*/ 1284 h 4757736"/>
              <a:gd name="connsiteX1-311" fmla="*/ 0 w 9153196"/>
              <a:gd name="connsiteY1-312" fmla="*/ 4757736 h 4757736"/>
              <a:gd name="connsiteX2-313" fmla="*/ 2983307 w 9153196"/>
              <a:gd name="connsiteY2-314" fmla="*/ 3938179 h 4757736"/>
              <a:gd name="connsiteX3-315" fmla="*/ 6766918 w 9153196"/>
              <a:gd name="connsiteY3-316" fmla="*/ 4459842 h 4757736"/>
              <a:gd name="connsiteX4-317" fmla="*/ 9149297 w 9153196"/>
              <a:gd name="connsiteY4-318" fmla="*/ 4383685 h 4757736"/>
              <a:gd name="connsiteX5-319" fmla="*/ 9153196 w 9153196"/>
              <a:gd name="connsiteY5-320" fmla="*/ 0 h 4757736"/>
              <a:gd name="connsiteX6-321" fmla="*/ 52 w 9153196"/>
              <a:gd name="connsiteY6-322" fmla="*/ 1284 h 4757736"/>
              <a:gd name="connsiteX0-323" fmla="*/ 52 w 9153196"/>
              <a:gd name="connsiteY0-324" fmla="*/ 1284 h 4757736"/>
              <a:gd name="connsiteX1-325" fmla="*/ 0 w 9153196"/>
              <a:gd name="connsiteY1-326" fmla="*/ 4757736 h 4757736"/>
              <a:gd name="connsiteX2-327" fmla="*/ 2983307 w 9153196"/>
              <a:gd name="connsiteY2-328" fmla="*/ 3938179 h 4757736"/>
              <a:gd name="connsiteX3-329" fmla="*/ 6766918 w 9153196"/>
              <a:gd name="connsiteY3-330" fmla="*/ 4459842 h 4757736"/>
              <a:gd name="connsiteX4-331" fmla="*/ 9149297 w 9153196"/>
              <a:gd name="connsiteY4-332" fmla="*/ 4383685 h 4757736"/>
              <a:gd name="connsiteX5-333" fmla="*/ 9153196 w 9153196"/>
              <a:gd name="connsiteY5-334" fmla="*/ 0 h 4757736"/>
              <a:gd name="connsiteX6-335" fmla="*/ 52 w 9153196"/>
              <a:gd name="connsiteY6-336" fmla="*/ 1284 h 4757736"/>
              <a:gd name="connsiteX0-337" fmla="*/ 52 w 9153196"/>
              <a:gd name="connsiteY0-338" fmla="*/ 1284 h 4808828"/>
              <a:gd name="connsiteX1-339" fmla="*/ 0 w 9153196"/>
              <a:gd name="connsiteY1-340" fmla="*/ 4757736 h 4808828"/>
              <a:gd name="connsiteX2-341" fmla="*/ 2983307 w 9153196"/>
              <a:gd name="connsiteY2-342" fmla="*/ 3938179 h 4808828"/>
              <a:gd name="connsiteX3-343" fmla="*/ 6766918 w 9153196"/>
              <a:gd name="connsiteY3-344" fmla="*/ 4459842 h 4808828"/>
              <a:gd name="connsiteX4-345" fmla="*/ 9149297 w 9153196"/>
              <a:gd name="connsiteY4-346" fmla="*/ 4461355 h 4808828"/>
              <a:gd name="connsiteX5-347" fmla="*/ 9153196 w 9153196"/>
              <a:gd name="connsiteY5-348" fmla="*/ 0 h 4808828"/>
              <a:gd name="connsiteX6-349" fmla="*/ 52 w 9153196"/>
              <a:gd name="connsiteY6-350" fmla="*/ 1284 h 4808828"/>
              <a:gd name="connsiteX0-351" fmla="*/ 52 w 9153196"/>
              <a:gd name="connsiteY0-352" fmla="*/ 1284 h 4757736"/>
              <a:gd name="connsiteX1-353" fmla="*/ 0 w 9153196"/>
              <a:gd name="connsiteY1-354" fmla="*/ 4757736 h 4757736"/>
              <a:gd name="connsiteX2-355" fmla="*/ 2983307 w 9153196"/>
              <a:gd name="connsiteY2-356" fmla="*/ 3938179 h 4757736"/>
              <a:gd name="connsiteX3-357" fmla="*/ 6766918 w 9153196"/>
              <a:gd name="connsiteY3-358" fmla="*/ 4459842 h 4757736"/>
              <a:gd name="connsiteX4-359" fmla="*/ 9149297 w 9153196"/>
              <a:gd name="connsiteY4-360" fmla="*/ 4461355 h 4757736"/>
              <a:gd name="connsiteX5-361" fmla="*/ 9153196 w 9153196"/>
              <a:gd name="connsiteY5-362" fmla="*/ 0 h 4757736"/>
              <a:gd name="connsiteX6-363" fmla="*/ 52 w 9153196"/>
              <a:gd name="connsiteY6-364" fmla="*/ 1284 h 4757736"/>
              <a:gd name="connsiteX0-365" fmla="*/ 52 w 9153196"/>
              <a:gd name="connsiteY0-366" fmla="*/ 1284 h 4757736"/>
              <a:gd name="connsiteX1-367" fmla="*/ 0 w 9153196"/>
              <a:gd name="connsiteY1-368" fmla="*/ 4757736 h 4757736"/>
              <a:gd name="connsiteX2-369" fmla="*/ 2983307 w 9153196"/>
              <a:gd name="connsiteY2-370" fmla="*/ 3938179 h 4757736"/>
              <a:gd name="connsiteX3-371" fmla="*/ 6766918 w 9153196"/>
              <a:gd name="connsiteY3-372" fmla="*/ 4459842 h 4757736"/>
              <a:gd name="connsiteX4-373" fmla="*/ 9149297 w 9153196"/>
              <a:gd name="connsiteY4-374" fmla="*/ 4461355 h 4757736"/>
              <a:gd name="connsiteX5-375" fmla="*/ 9153196 w 9153196"/>
              <a:gd name="connsiteY5-376" fmla="*/ 0 h 4757736"/>
              <a:gd name="connsiteX6-377" fmla="*/ 52 w 9153196"/>
              <a:gd name="connsiteY6-378" fmla="*/ 1284 h 4757736"/>
              <a:gd name="connsiteX0-379" fmla="*/ 52 w 9153196"/>
              <a:gd name="connsiteY0-380" fmla="*/ 1284 h 4757736"/>
              <a:gd name="connsiteX1-381" fmla="*/ 0 w 9153196"/>
              <a:gd name="connsiteY1-382" fmla="*/ 4757736 h 4757736"/>
              <a:gd name="connsiteX2-383" fmla="*/ 2983307 w 9153196"/>
              <a:gd name="connsiteY2-384" fmla="*/ 3938179 h 4757736"/>
              <a:gd name="connsiteX3-385" fmla="*/ 6766918 w 9153196"/>
              <a:gd name="connsiteY3-386" fmla="*/ 4459842 h 4757736"/>
              <a:gd name="connsiteX4-387" fmla="*/ 9149297 w 9153196"/>
              <a:gd name="connsiteY4-388" fmla="*/ 4461355 h 4757736"/>
              <a:gd name="connsiteX5-389" fmla="*/ 9153196 w 9153196"/>
              <a:gd name="connsiteY5-390" fmla="*/ 0 h 4757736"/>
              <a:gd name="connsiteX6-391" fmla="*/ 52 w 9153196"/>
              <a:gd name="connsiteY6-392" fmla="*/ 1284 h 4757736"/>
              <a:gd name="connsiteX0-393" fmla="*/ 52 w 9153196"/>
              <a:gd name="connsiteY0-394" fmla="*/ 1284 h 4757736"/>
              <a:gd name="connsiteX1-395" fmla="*/ 0 w 9153196"/>
              <a:gd name="connsiteY1-396" fmla="*/ 4757736 h 4757736"/>
              <a:gd name="connsiteX2-397" fmla="*/ 3115058 w 9153196"/>
              <a:gd name="connsiteY2-398" fmla="*/ 3911480 h 4757736"/>
              <a:gd name="connsiteX3-399" fmla="*/ 6766918 w 9153196"/>
              <a:gd name="connsiteY3-400" fmla="*/ 4459842 h 4757736"/>
              <a:gd name="connsiteX4-401" fmla="*/ 9149297 w 9153196"/>
              <a:gd name="connsiteY4-402" fmla="*/ 4461355 h 4757736"/>
              <a:gd name="connsiteX5-403" fmla="*/ 9153196 w 9153196"/>
              <a:gd name="connsiteY5-404" fmla="*/ 0 h 4757736"/>
              <a:gd name="connsiteX6-405" fmla="*/ 52 w 9153196"/>
              <a:gd name="connsiteY6-406" fmla="*/ 1284 h 4757736"/>
              <a:gd name="connsiteX0-407" fmla="*/ 52 w 9153196"/>
              <a:gd name="connsiteY0-408" fmla="*/ 1284 h 4757736"/>
              <a:gd name="connsiteX1-409" fmla="*/ 0 w 9153196"/>
              <a:gd name="connsiteY1-410" fmla="*/ 4757736 h 4757736"/>
              <a:gd name="connsiteX2-411" fmla="*/ 3115058 w 9153196"/>
              <a:gd name="connsiteY2-412" fmla="*/ 3911480 h 4757736"/>
              <a:gd name="connsiteX3-413" fmla="*/ 6736870 w 9153196"/>
              <a:gd name="connsiteY3-414" fmla="*/ 4428289 h 4757736"/>
              <a:gd name="connsiteX4-415" fmla="*/ 9149297 w 9153196"/>
              <a:gd name="connsiteY4-416" fmla="*/ 4461355 h 4757736"/>
              <a:gd name="connsiteX5-417" fmla="*/ 9153196 w 9153196"/>
              <a:gd name="connsiteY5-418" fmla="*/ 0 h 4757736"/>
              <a:gd name="connsiteX6-419" fmla="*/ 52 w 9153196"/>
              <a:gd name="connsiteY6-420" fmla="*/ 1284 h 4757736"/>
              <a:gd name="connsiteX0-421" fmla="*/ 52 w 9153196"/>
              <a:gd name="connsiteY0-422" fmla="*/ 1284 h 4757736"/>
              <a:gd name="connsiteX1-423" fmla="*/ 0 w 9153196"/>
              <a:gd name="connsiteY1-424" fmla="*/ 4757736 h 4757736"/>
              <a:gd name="connsiteX2-425" fmla="*/ 3115058 w 9153196"/>
              <a:gd name="connsiteY2-426" fmla="*/ 3911480 h 4757736"/>
              <a:gd name="connsiteX3-427" fmla="*/ 6736870 w 9153196"/>
              <a:gd name="connsiteY3-428" fmla="*/ 4428289 h 4757736"/>
              <a:gd name="connsiteX4-429" fmla="*/ 9149297 w 9153196"/>
              <a:gd name="connsiteY4-430" fmla="*/ 4461355 h 4757736"/>
              <a:gd name="connsiteX5-431" fmla="*/ 9153196 w 9153196"/>
              <a:gd name="connsiteY5-432" fmla="*/ 0 h 4757736"/>
              <a:gd name="connsiteX6-433" fmla="*/ 52 w 9153196"/>
              <a:gd name="connsiteY6-434" fmla="*/ 1284 h 4757736"/>
              <a:gd name="connsiteX0-435" fmla="*/ 52 w 9153196"/>
              <a:gd name="connsiteY0-436" fmla="*/ 1284 h 4757736"/>
              <a:gd name="connsiteX1-437" fmla="*/ 0 w 9153196"/>
              <a:gd name="connsiteY1-438" fmla="*/ 4757736 h 4757736"/>
              <a:gd name="connsiteX2-439" fmla="*/ 3115058 w 9153196"/>
              <a:gd name="connsiteY2-440" fmla="*/ 3911480 h 4757736"/>
              <a:gd name="connsiteX3-441" fmla="*/ 6736870 w 9153196"/>
              <a:gd name="connsiteY3-442" fmla="*/ 4428289 h 4757736"/>
              <a:gd name="connsiteX4-443" fmla="*/ 9149297 w 9153196"/>
              <a:gd name="connsiteY4-444" fmla="*/ 4461355 h 4757736"/>
              <a:gd name="connsiteX5-445" fmla="*/ 9153196 w 9153196"/>
              <a:gd name="connsiteY5-446" fmla="*/ 0 h 4757736"/>
              <a:gd name="connsiteX6-447" fmla="*/ 52 w 9153196"/>
              <a:gd name="connsiteY6-448" fmla="*/ 1284 h 4757736"/>
              <a:gd name="connsiteX0-449" fmla="*/ 52 w 9153196"/>
              <a:gd name="connsiteY0-450" fmla="*/ 1284 h 4757736"/>
              <a:gd name="connsiteX1-451" fmla="*/ 0 w 9153196"/>
              <a:gd name="connsiteY1-452" fmla="*/ 4757736 h 4757736"/>
              <a:gd name="connsiteX2-453" fmla="*/ 3115058 w 9153196"/>
              <a:gd name="connsiteY2-454" fmla="*/ 3911480 h 4757736"/>
              <a:gd name="connsiteX3-455" fmla="*/ 6736870 w 9153196"/>
              <a:gd name="connsiteY3-456" fmla="*/ 4428289 h 4757736"/>
              <a:gd name="connsiteX4-457" fmla="*/ 9149297 w 9153196"/>
              <a:gd name="connsiteY4-458" fmla="*/ 4461355 h 4757736"/>
              <a:gd name="connsiteX5-459" fmla="*/ 9153196 w 9153196"/>
              <a:gd name="connsiteY5-460" fmla="*/ 0 h 4757736"/>
              <a:gd name="connsiteX6-461" fmla="*/ 52 w 9153196"/>
              <a:gd name="connsiteY6-462" fmla="*/ 1284 h 4757736"/>
              <a:gd name="connsiteX0-463" fmla="*/ 52 w 9153196"/>
              <a:gd name="connsiteY0-464" fmla="*/ 1284 h 4757736"/>
              <a:gd name="connsiteX1-465" fmla="*/ 0 w 9153196"/>
              <a:gd name="connsiteY1-466" fmla="*/ 4757736 h 4757736"/>
              <a:gd name="connsiteX2-467" fmla="*/ 3115058 w 9153196"/>
              <a:gd name="connsiteY2-468" fmla="*/ 3911480 h 4757736"/>
              <a:gd name="connsiteX3-469" fmla="*/ 6736870 w 9153196"/>
              <a:gd name="connsiteY3-470" fmla="*/ 4428289 h 4757736"/>
              <a:gd name="connsiteX4-471" fmla="*/ 9149297 w 9153196"/>
              <a:gd name="connsiteY4-472" fmla="*/ 4461355 h 4757736"/>
              <a:gd name="connsiteX5-473" fmla="*/ 9153196 w 9153196"/>
              <a:gd name="connsiteY5-474" fmla="*/ 0 h 4757736"/>
              <a:gd name="connsiteX6-475" fmla="*/ 52 w 9153196"/>
              <a:gd name="connsiteY6-476" fmla="*/ 1284 h 47577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02972" y="4559785"/>
                  <a:pt x="1992246" y="3966388"/>
                  <a:pt x="3115058" y="3911480"/>
                </a:cubicBezTo>
                <a:cubicBezTo>
                  <a:pt x="4237870" y="3856572"/>
                  <a:pt x="5939190" y="4331788"/>
                  <a:pt x="6736870" y="4428289"/>
                </a:cubicBezTo>
                <a:cubicBezTo>
                  <a:pt x="7534550" y="4524790"/>
                  <a:pt x="8253185" y="4658343"/>
                  <a:pt x="9149297" y="4461355"/>
                </a:cubicBezTo>
                <a:cubicBezTo>
                  <a:pt x="9150597" y="300012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7" name="Freeform 6"/>
          <p:cNvSpPr/>
          <p:nvPr/>
        </p:nvSpPr>
        <p:spPr bwMode="invGray">
          <a:xfrm>
            <a:off x="-56" y="0"/>
            <a:ext cx="9906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0 h 4756452"/>
              <a:gd name="connsiteX1-185" fmla="*/ 0 w 9153196"/>
              <a:gd name="connsiteY1-186" fmla="*/ 4756452 h 4756452"/>
              <a:gd name="connsiteX2-187" fmla="*/ 2980996 w 9153196"/>
              <a:gd name="connsiteY2-188" fmla="*/ 4235436 h 4756452"/>
              <a:gd name="connsiteX3-189" fmla="*/ 6739180 w 9153196"/>
              <a:gd name="connsiteY3-190" fmla="*/ 4592052 h 4756452"/>
              <a:gd name="connsiteX4-191" fmla="*/ 9144052 w 9153196"/>
              <a:gd name="connsiteY4-192" fmla="*/ 4381740 h 4756452"/>
              <a:gd name="connsiteX5-193" fmla="*/ 9153196 w 9153196"/>
              <a:gd name="connsiteY5-194" fmla="*/ 3275316 h 4756452"/>
              <a:gd name="connsiteX6-195" fmla="*/ 52 w 9153196"/>
              <a:gd name="connsiteY6-196" fmla="*/ 0 h 4756452"/>
              <a:gd name="connsiteX0-197" fmla="*/ 52 w 9153196"/>
              <a:gd name="connsiteY0-198" fmla="*/ 1284 h 4757736"/>
              <a:gd name="connsiteX1-199" fmla="*/ 0 w 9153196"/>
              <a:gd name="connsiteY1-200" fmla="*/ 4757736 h 4757736"/>
              <a:gd name="connsiteX2-201" fmla="*/ 2980996 w 9153196"/>
              <a:gd name="connsiteY2-202" fmla="*/ 4236720 h 4757736"/>
              <a:gd name="connsiteX3-203" fmla="*/ 6739180 w 9153196"/>
              <a:gd name="connsiteY3-204" fmla="*/ 4593336 h 4757736"/>
              <a:gd name="connsiteX4-205" fmla="*/ 9144052 w 9153196"/>
              <a:gd name="connsiteY4-206" fmla="*/ 4383024 h 4757736"/>
              <a:gd name="connsiteX5-207" fmla="*/ 9153196 w 9153196"/>
              <a:gd name="connsiteY5-208" fmla="*/ 0 h 4757736"/>
              <a:gd name="connsiteX6-209" fmla="*/ 52 w 9153196"/>
              <a:gd name="connsiteY6-210" fmla="*/ 1284 h 4757736"/>
              <a:gd name="connsiteX0-211" fmla="*/ 52 w 9153196"/>
              <a:gd name="connsiteY0-212" fmla="*/ 1284 h 4757736"/>
              <a:gd name="connsiteX1-213" fmla="*/ 0 w 9153196"/>
              <a:gd name="connsiteY1-214" fmla="*/ 4757736 h 4757736"/>
              <a:gd name="connsiteX2-215" fmla="*/ 2980996 w 9153196"/>
              <a:gd name="connsiteY2-216" fmla="*/ 4236720 h 4757736"/>
              <a:gd name="connsiteX3-217" fmla="*/ 6739180 w 9153196"/>
              <a:gd name="connsiteY3-218" fmla="*/ 4593336 h 4757736"/>
              <a:gd name="connsiteX4-219" fmla="*/ 9149297 w 9153196"/>
              <a:gd name="connsiteY4-220" fmla="*/ 4383685 h 4757736"/>
              <a:gd name="connsiteX5-221" fmla="*/ 9153196 w 9153196"/>
              <a:gd name="connsiteY5-222" fmla="*/ 0 h 4757736"/>
              <a:gd name="connsiteX6-223" fmla="*/ 52 w 9153196"/>
              <a:gd name="connsiteY6-224" fmla="*/ 1284 h 4757736"/>
              <a:gd name="connsiteX0-225" fmla="*/ 52 w 9153196"/>
              <a:gd name="connsiteY0-226" fmla="*/ 1284 h 4757736"/>
              <a:gd name="connsiteX1-227" fmla="*/ 0 w 9153196"/>
              <a:gd name="connsiteY1-228" fmla="*/ 4757736 h 4757736"/>
              <a:gd name="connsiteX2-229" fmla="*/ 2980996 w 9153196"/>
              <a:gd name="connsiteY2-230" fmla="*/ 4236720 h 4757736"/>
              <a:gd name="connsiteX3-231" fmla="*/ 6739180 w 9153196"/>
              <a:gd name="connsiteY3-232" fmla="*/ 4593336 h 4757736"/>
              <a:gd name="connsiteX4-233" fmla="*/ 9149297 w 9153196"/>
              <a:gd name="connsiteY4-234" fmla="*/ 4383685 h 4757736"/>
              <a:gd name="connsiteX5-235" fmla="*/ 9153196 w 9153196"/>
              <a:gd name="connsiteY5-236" fmla="*/ 0 h 4757736"/>
              <a:gd name="connsiteX6-237" fmla="*/ 52 w 9153196"/>
              <a:gd name="connsiteY6-238" fmla="*/ 1284 h 4757736"/>
              <a:gd name="connsiteX0-239" fmla="*/ 52 w 9153196"/>
              <a:gd name="connsiteY0-240" fmla="*/ 1284 h 4757736"/>
              <a:gd name="connsiteX1-241" fmla="*/ 0 w 9153196"/>
              <a:gd name="connsiteY1-242" fmla="*/ 4757736 h 4757736"/>
              <a:gd name="connsiteX2-243" fmla="*/ 2980996 w 9153196"/>
              <a:gd name="connsiteY2-244" fmla="*/ 4236720 h 4757736"/>
              <a:gd name="connsiteX3-245" fmla="*/ 6739180 w 9153196"/>
              <a:gd name="connsiteY3-246" fmla="*/ 4593336 h 4757736"/>
              <a:gd name="connsiteX4-247" fmla="*/ 9149297 w 9153196"/>
              <a:gd name="connsiteY4-248" fmla="*/ 4383685 h 4757736"/>
              <a:gd name="connsiteX5-249" fmla="*/ 9153196 w 9153196"/>
              <a:gd name="connsiteY5-250" fmla="*/ 0 h 4757736"/>
              <a:gd name="connsiteX6-251" fmla="*/ 52 w 9153196"/>
              <a:gd name="connsiteY6-252" fmla="*/ 1284 h 47577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14528" y="4596192"/>
                  <a:pt x="1857799" y="4264120"/>
                  <a:pt x="2980996" y="4236720"/>
                </a:cubicBezTo>
                <a:cubicBezTo>
                  <a:pt x="4104193" y="4209320"/>
                  <a:pt x="5900665" y="4503309"/>
                  <a:pt x="6739180" y="4593336"/>
                </a:cubicBezTo>
                <a:cubicBezTo>
                  <a:pt x="7577695" y="4683363"/>
                  <a:pt x="8253185" y="4731157"/>
                  <a:pt x="9149297" y="4383685"/>
                </a:cubicBezTo>
                <a:cubicBezTo>
                  <a:pt x="9150597" y="292245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8" name="Oval 7"/>
          <p:cNvSpPr/>
          <p:nvPr/>
        </p:nvSpPr>
        <p:spPr bwMode="gray">
          <a:xfrm>
            <a:off x="8737092" y="3849624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Oval 8"/>
          <p:cNvSpPr/>
          <p:nvPr/>
        </p:nvSpPr>
        <p:spPr bwMode="gray">
          <a:xfrm>
            <a:off x="8439912" y="4535424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326898" y="3840480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1238250" y="5129787"/>
            <a:ext cx="7895082" cy="1362075"/>
          </a:xfrm>
        </p:spPr>
        <p:txBody>
          <a:bodyPr vert="horz" lIns="91440" tIns="45720" rIns="91440" bIns="45720" rtlCol="0" anchor="t">
            <a:normAutofit/>
          </a:bodyPr>
          <a:lstStyle>
            <a:lvl1pPr algn="l" defTabSz="990600" rtl="0" eaLnBrk="1" latinLnBrk="0" hangingPunct="1">
              <a:spcBef>
                <a:spcPct val="0"/>
              </a:spcBef>
              <a:buNone/>
              <a:defRPr lang="en-US" sz="4335" b="1" kern="1200" cap="all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1238250" y="4425696"/>
            <a:ext cx="7895082" cy="713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5">
                <a:solidFill>
                  <a:schemeClr val="tx1">
                    <a:tint val="75000"/>
                  </a:schemeClr>
                </a:solidFill>
              </a:defRPr>
            </a:lvl1pPr>
            <a:lvl2pPr marL="49530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600" indent="0">
              <a:buNone/>
              <a:defRPr sz="1735">
                <a:solidFill>
                  <a:schemeClr val="tx1">
                    <a:tint val="75000"/>
                  </a:schemeClr>
                </a:solidFill>
              </a:defRPr>
            </a:lvl3pPr>
            <a:lvl4pPr marL="14859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4pPr>
            <a:lvl5pPr marL="19812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5pPr>
            <a:lvl6pPr marL="24765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6pPr>
            <a:lvl7pPr marL="29718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7pPr>
            <a:lvl8pPr marL="34671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8pPr>
            <a:lvl9pPr marL="3962400" indent="0">
              <a:buNone/>
              <a:defRPr sz="15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0"/>
            <a:ext cx="9906000" cy="1929384"/>
          </a:xfrm>
          <a:custGeom>
            <a:avLst/>
            <a:gdLst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-1" fmla="*/ 0 w 9144000"/>
              <a:gd name="connsiteY0-2" fmla="*/ 256032 h 2104644"/>
              <a:gd name="connsiteX1-3" fmla="*/ 0 w 9144000"/>
              <a:gd name="connsiteY1-4" fmla="*/ 1929384 h 2104644"/>
              <a:gd name="connsiteX2-5" fmla="*/ 2971800 w 9144000"/>
              <a:gd name="connsiteY2-6" fmla="*/ 1307592 h 2104644"/>
              <a:gd name="connsiteX3-7" fmla="*/ 9134856 w 9144000"/>
              <a:gd name="connsiteY3-8" fmla="*/ 1609344 h 2104644"/>
              <a:gd name="connsiteX4-9" fmla="*/ 9144000 w 9144000"/>
              <a:gd name="connsiteY4-10" fmla="*/ 0 h 2104644"/>
              <a:gd name="connsiteX5-11" fmla="*/ 8503920 w 9144000"/>
              <a:gd name="connsiteY5-12" fmla="*/ 0 h 2104644"/>
              <a:gd name="connsiteX6-13" fmla="*/ 3858768 w 9144000"/>
              <a:gd name="connsiteY6-14" fmla="*/ 320040 h 2104644"/>
              <a:gd name="connsiteX7-15" fmla="*/ 0 w 9144000"/>
              <a:gd name="connsiteY7-16" fmla="*/ 256032 h 2104644"/>
              <a:gd name="connsiteX0-17" fmla="*/ 0 w 9144000"/>
              <a:gd name="connsiteY0-18" fmla="*/ 256032 h 1929384"/>
              <a:gd name="connsiteX1-19" fmla="*/ 0 w 9144000"/>
              <a:gd name="connsiteY1-20" fmla="*/ 1929384 h 1929384"/>
              <a:gd name="connsiteX2-21" fmla="*/ 2971800 w 9144000"/>
              <a:gd name="connsiteY2-22" fmla="*/ 1307592 h 1929384"/>
              <a:gd name="connsiteX3-23" fmla="*/ 9134856 w 9144000"/>
              <a:gd name="connsiteY3-24" fmla="*/ 1609344 h 1929384"/>
              <a:gd name="connsiteX4-25" fmla="*/ 9144000 w 9144000"/>
              <a:gd name="connsiteY4-26" fmla="*/ 0 h 1929384"/>
              <a:gd name="connsiteX5-27" fmla="*/ 8503920 w 9144000"/>
              <a:gd name="connsiteY5-28" fmla="*/ 0 h 1929384"/>
              <a:gd name="connsiteX6-29" fmla="*/ 3858768 w 9144000"/>
              <a:gd name="connsiteY6-30" fmla="*/ 320040 h 1929384"/>
              <a:gd name="connsiteX7-31" fmla="*/ 0 w 9144000"/>
              <a:gd name="connsiteY7-32" fmla="*/ 256032 h 1929384"/>
              <a:gd name="connsiteX0-33" fmla="*/ 0 w 9144000"/>
              <a:gd name="connsiteY0-34" fmla="*/ 256032 h 1929384"/>
              <a:gd name="connsiteX1-35" fmla="*/ 0 w 9144000"/>
              <a:gd name="connsiteY1-36" fmla="*/ 1929384 h 1929384"/>
              <a:gd name="connsiteX2-37" fmla="*/ 2971800 w 9144000"/>
              <a:gd name="connsiteY2-38" fmla="*/ 1307592 h 1929384"/>
              <a:gd name="connsiteX3-39" fmla="*/ 9134856 w 9144000"/>
              <a:gd name="connsiteY3-40" fmla="*/ 1609344 h 1929384"/>
              <a:gd name="connsiteX4-41" fmla="*/ 9144000 w 9144000"/>
              <a:gd name="connsiteY4-42" fmla="*/ 0 h 1929384"/>
              <a:gd name="connsiteX5-43" fmla="*/ 8503920 w 9144000"/>
              <a:gd name="connsiteY5-44" fmla="*/ 0 h 1929384"/>
              <a:gd name="connsiteX6-45" fmla="*/ 3858768 w 9144000"/>
              <a:gd name="connsiteY6-46" fmla="*/ 320040 h 1929384"/>
              <a:gd name="connsiteX7-47" fmla="*/ 0 w 9144000"/>
              <a:gd name="connsiteY7-48" fmla="*/ 256032 h 1929384"/>
              <a:gd name="connsiteX0-49" fmla="*/ 0 w 9144000"/>
              <a:gd name="connsiteY0-50" fmla="*/ 256032 h 1929384"/>
              <a:gd name="connsiteX1-51" fmla="*/ 0 w 9144000"/>
              <a:gd name="connsiteY1-52" fmla="*/ 1929384 h 1929384"/>
              <a:gd name="connsiteX2-53" fmla="*/ 2971800 w 9144000"/>
              <a:gd name="connsiteY2-54" fmla="*/ 1307592 h 1929384"/>
              <a:gd name="connsiteX3-55" fmla="*/ 9134856 w 9144000"/>
              <a:gd name="connsiteY3-56" fmla="*/ 1609344 h 1929384"/>
              <a:gd name="connsiteX4-57" fmla="*/ 9144000 w 9144000"/>
              <a:gd name="connsiteY4-58" fmla="*/ 0 h 1929384"/>
              <a:gd name="connsiteX5-59" fmla="*/ 8503920 w 9144000"/>
              <a:gd name="connsiteY5-60" fmla="*/ 0 h 1929384"/>
              <a:gd name="connsiteX6-61" fmla="*/ 3858768 w 9144000"/>
              <a:gd name="connsiteY6-62" fmla="*/ 320040 h 1929384"/>
              <a:gd name="connsiteX7-63" fmla="*/ 0 w 9144000"/>
              <a:gd name="connsiteY7-64" fmla="*/ 256032 h 1929384"/>
              <a:gd name="connsiteX0-65" fmla="*/ 0 w 9144000"/>
              <a:gd name="connsiteY0-66" fmla="*/ 256032 h 1929384"/>
              <a:gd name="connsiteX1-67" fmla="*/ 0 w 9144000"/>
              <a:gd name="connsiteY1-68" fmla="*/ 1929384 h 1929384"/>
              <a:gd name="connsiteX2-69" fmla="*/ 2971800 w 9144000"/>
              <a:gd name="connsiteY2-70" fmla="*/ 1307592 h 1929384"/>
              <a:gd name="connsiteX3-71" fmla="*/ 9134856 w 9144000"/>
              <a:gd name="connsiteY3-72" fmla="*/ 1609344 h 1929384"/>
              <a:gd name="connsiteX4-73" fmla="*/ 9144000 w 9144000"/>
              <a:gd name="connsiteY4-74" fmla="*/ 0 h 1929384"/>
              <a:gd name="connsiteX5-75" fmla="*/ 8503920 w 9144000"/>
              <a:gd name="connsiteY5-76" fmla="*/ 0 h 1929384"/>
              <a:gd name="connsiteX6-77" fmla="*/ 3858768 w 9144000"/>
              <a:gd name="connsiteY6-78" fmla="*/ 320040 h 1929384"/>
              <a:gd name="connsiteX7-79" fmla="*/ 0 w 9144000"/>
              <a:gd name="connsiteY7-80" fmla="*/ 256032 h 1929384"/>
              <a:gd name="connsiteX0-81" fmla="*/ 0 w 9144000"/>
              <a:gd name="connsiteY0-82" fmla="*/ 256032 h 1929384"/>
              <a:gd name="connsiteX1-83" fmla="*/ 0 w 9144000"/>
              <a:gd name="connsiteY1-84" fmla="*/ 1929384 h 1929384"/>
              <a:gd name="connsiteX2-85" fmla="*/ 2971800 w 9144000"/>
              <a:gd name="connsiteY2-86" fmla="*/ 1307592 h 1929384"/>
              <a:gd name="connsiteX3-87" fmla="*/ 9134856 w 9144000"/>
              <a:gd name="connsiteY3-88" fmla="*/ 1609344 h 1929384"/>
              <a:gd name="connsiteX4-89" fmla="*/ 9144000 w 9144000"/>
              <a:gd name="connsiteY4-90" fmla="*/ 0 h 1929384"/>
              <a:gd name="connsiteX5-91" fmla="*/ 8503920 w 9144000"/>
              <a:gd name="connsiteY5-92" fmla="*/ 0 h 1929384"/>
              <a:gd name="connsiteX6-93" fmla="*/ 3858768 w 9144000"/>
              <a:gd name="connsiteY6-94" fmla="*/ 320040 h 1929384"/>
              <a:gd name="connsiteX7-95" fmla="*/ 0 w 9144000"/>
              <a:gd name="connsiteY7-96" fmla="*/ 256032 h 1929384"/>
              <a:gd name="connsiteX0-97" fmla="*/ 0 w 9144000"/>
              <a:gd name="connsiteY0-98" fmla="*/ 256032 h 1929384"/>
              <a:gd name="connsiteX1-99" fmla="*/ 0 w 9144000"/>
              <a:gd name="connsiteY1-100" fmla="*/ 1929384 h 1929384"/>
              <a:gd name="connsiteX2-101" fmla="*/ 2971800 w 9144000"/>
              <a:gd name="connsiteY2-102" fmla="*/ 1307592 h 1929384"/>
              <a:gd name="connsiteX3-103" fmla="*/ 9134856 w 9144000"/>
              <a:gd name="connsiteY3-104" fmla="*/ 1609344 h 1929384"/>
              <a:gd name="connsiteX4-105" fmla="*/ 9144000 w 9144000"/>
              <a:gd name="connsiteY4-106" fmla="*/ 0 h 1929384"/>
              <a:gd name="connsiteX5-107" fmla="*/ 8503920 w 9144000"/>
              <a:gd name="connsiteY5-108" fmla="*/ 0 h 1929384"/>
              <a:gd name="connsiteX6-109" fmla="*/ 3858768 w 9144000"/>
              <a:gd name="connsiteY6-110" fmla="*/ 320040 h 1929384"/>
              <a:gd name="connsiteX7-111" fmla="*/ 0 w 9144000"/>
              <a:gd name="connsiteY7-112" fmla="*/ 256032 h 1929384"/>
              <a:gd name="connsiteX0-113" fmla="*/ 0 w 9144000"/>
              <a:gd name="connsiteY0-114" fmla="*/ 256032 h 1929384"/>
              <a:gd name="connsiteX1-115" fmla="*/ 0 w 9144000"/>
              <a:gd name="connsiteY1-116" fmla="*/ 1929384 h 1929384"/>
              <a:gd name="connsiteX2-117" fmla="*/ 2971800 w 9144000"/>
              <a:gd name="connsiteY2-118" fmla="*/ 1307592 h 1929384"/>
              <a:gd name="connsiteX3-119" fmla="*/ 9134856 w 9144000"/>
              <a:gd name="connsiteY3-120" fmla="*/ 1609344 h 1929384"/>
              <a:gd name="connsiteX4-121" fmla="*/ 9144000 w 9144000"/>
              <a:gd name="connsiteY4-122" fmla="*/ 0 h 1929384"/>
              <a:gd name="connsiteX5-123" fmla="*/ 8503920 w 9144000"/>
              <a:gd name="connsiteY5-124" fmla="*/ 0 h 1929384"/>
              <a:gd name="connsiteX6-125" fmla="*/ 3858768 w 9144000"/>
              <a:gd name="connsiteY6-126" fmla="*/ 320040 h 1929384"/>
              <a:gd name="connsiteX7-127" fmla="*/ 0 w 9144000"/>
              <a:gd name="connsiteY7-128" fmla="*/ 256032 h 19293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9144000" h="1929384">
                <a:moveTo>
                  <a:pt x="0" y="256032"/>
                </a:moveTo>
                <a:lnTo>
                  <a:pt x="0" y="1929384"/>
                </a:lnTo>
                <a:cubicBezTo>
                  <a:pt x="574548" y="1726692"/>
                  <a:pt x="1449324" y="1360932"/>
                  <a:pt x="2971800" y="1307592"/>
                </a:cubicBezTo>
                <a:cubicBezTo>
                  <a:pt x="4494276" y="1254252"/>
                  <a:pt x="7606284" y="1872996"/>
                  <a:pt x="9134856" y="1609344"/>
                </a:cubicBezTo>
                <a:lnTo>
                  <a:pt x="9144000" y="0"/>
                </a:lnTo>
                <a:lnTo>
                  <a:pt x="8503920" y="0"/>
                </a:lnTo>
                <a:cubicBezTo>
                  <a:pt x="7543800" y="844296"/>
                  <a:pt x="5111496" y="420624"/>
                  <a:pt x="3858768" y="320040"/>
                </a:cubicBezTo>
                <a:cubicBezTo>
                  <a:pt x="2606040" y="219456"/>
                  <a:pt x="1435608" y="76200"/>
                  <a:pt x="0" y="256032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Freeform 8"/>
          <p:cNvSpPr/>
          <p:nvPr/>
        </p:nvSpPr>
        <p:spPr bwMode="invGray">
          <a:xfrm>
            <a:off x="-413" y="228600"/>
            <a:ext cx="9906413" cy="1409700"/>
          </a:xfrm>
          <a:custGeom>
            <a:avLst/>
            <a:gdLst>
              <a:gd name="connsiteX0" fmla="*/ 0 w 9144000"/>
              <a:gd name="connsiteY0" fmla="*/ 393192 h 1344168"/>
              <a:gd name="connsiteX1" fmla="*/ 4544568 w 9144000"/>
              <a:gd name="connsiteY1" fmla="*/ 201168 h 1344168"/>
              <a:gd name="connsiteX2" fmla="*/ 9144000 w 9144000"/>
              <a:gd name="connsiteY2" fmla="*/ 0 h 1344168"/>
              <a:gd name="connsiteX3" fmla="*/ 9144000 w 9144000"/>
              <a:gd name="connsiteY3" fmla="*/ 1042416 h 1344168"/>
              <a:gd name="connsiteX4" fmla="*/ 4407408 w 9144000"/>
              <a:gd name="connsiteY4" fmla="*/ 978408 h 1344168"/>
              <a:gd name="connsiteX5" fmla="*/ 9144 w 9144000"/>
              <a:gd name="connsiteY5" fmla="*/ 1344168 h 1344168"/>
              <a:gd name="connsiteX6" fmla="*/ 0 w 9144000"/>
              <a:gd name="connsiteY6" fmla="*/ 393192 h 1344168"/>
              <a:gd name="connsiteX0-1" fmla="*/ 0 w 9144000"/>
              <a:gd name="connsiteY0-2" fmla="*/ 426720 h 1377696"/>
              <a:gd name="connsiteX1-3" fmla="*/ 4544568 w 9144000"/>
              <a:gd name="connsiteY1-4" fmla="*/ 234696 h 1377696"/>
              <a:gd name="connsiteX2-5" fmla="*/ 9144000 w 9144000"/>
              <a:gd name="connsiteY2-6" fmla="*/ 33528 h 1377696"/>
              <a:gd name="connsiteX3-7" fmla="*/ 9144000 w 9144000"/>
              <a:gd name="connsiteY3-8" fmla="*/ 1075944 h 1377696"/>
              <a:gd name="connsiteX4-9" fmla="*/ 4407408 w 9144000"/>
              <a:gd name="connsiteY4-10" fmla="*/ 1011936 h 1377696"/>
              <a:gd name="connsiteX5-11" fmla="*/ 9144 w 9144000"/>
              <a:gd name="connsiteY5-12" fmla="*/ 1377696 h 1377696"/>
              <a:gd name="connsiteX6-13" fmla="*/ 0 w 9144000"/>
              <a:gd name="connsiteY6-14" fmla="*/ 426720 h 1377696"/>
              <a:gd name="connsiteX0-15" fmla="*/ 0 w 9144000"/>
              <a:gd name="connsiteY0-16" fmla="*/ 426720 h 1377696"/>
              <a:gd name="connsiteX1-17" fmla="*/ 4544568 w 9144000"/>
              <a:gd name="connsiteY1-18" fmla="*/ 234696 h 1377696"/>
              <a:gd name="connsiteX2-19" fmla="*/ 9144000 w 9144000"/>
              <a:gd name="connsiteY2-20" fmla="*/ 33528 h 1377696"/>
              <a:gd name="connsiteX3-21" fmla="*/ 9144000 w 9144000"/>
              <a:gd name="connsiteY3-22" fmla="*/ 1075944 h 1377696"/>
              <a:gd name="connsiteX4-23" fmla="*/ 4407408 w 9144000"/>
              <a:gd name="connsiteY4-24" fmla="*/ 1011936 h 1377696"/>
              <a:gd name="connsiteX5-25" fmla="*/ 9144 w 9144000"/>
              <a:gd name="connsiteY5-26" fmla="*/ 1377696 h 1377696"/>
              <a:gd name="connsiteX6-27" fmla="*/ 0 w 9144000"/>
              <a:gd name="connsiteY6-28" fmla="*/ 426720 h 1377696"/>
              <a:gd name="connsiteX0-29" fmla="*/ 0 w 9144000"/>
              <a:gd name="connsiteY0-30" fmla="*/ 426720 h 1377696"/>
              <a:gd name="connsiteX1-31" fmla="*/ 4544568 w 9144000"/>
              <a:gd name="connsiteY1-32" fmla="*/ 234696 h 1377696"/>
              <a:gd name="connsiteX2-33" fmla="*/ 9144000 w 9144000"/>
              <a:gd name="connsiteY2-34" fmla="*/ 33528 h 1377696"/>
              <a:gd name="connsiteX3-35" fmla="*/ 9144000 w 9144000"/>
              <a:gd name="connsiteY3-36" fmla="*/ 1075944 h 1377696"/>
              <a:gd name="connsiteX4-37" fmla="*/ 4407408 w 9144000"/>
              <a:gd name="connsiteY4-38" fmla="*/ 1011936 h 1377696"/>
              <a:gd name="connsiteX5-39" fmla="*/ 9144 w 9144000"/>
              <a:gd name="connsiteY5-40" fmla="*/ 1377696 h 1377696"/>
              <a:gd name="connsiteX6-41" fmla="*/ 0 w 9144000"/>
              <a:gd name="connsiteY6-42" fmla="*/ 426720 h 1377696"/>
              <a:gd name="connsiteX0-43" fmla="*/ 0 w 9144000"/>
              <a:gd name="connsiteY0-44" fmla="*/ 426720 h 1377696"/>
              <a:gd name="connsiteX1-45" fmla="*/ 4544568 w 9144000"/>
              <a:gd name="connsiteY1-46" fmla="*/ 234696 h 1377696"/>
              <a:gd name="connsiteX2-47" fmla="*/ 9144000 w 9144000"/>
              <a:gd name="connsiteY2-48" fmla="*/ 33528 h 1377696"/>
              <a:gd name="connsiteX3-49" fmla="*/ 9144000 w 9144000"/>
              <a:gd name="connsiteY3-50" fmla="*/ 1075944 h 1377696"/>
              <a:gd name="connsiteX4-51" fmla="*/ 4407408 w 9144000"/>
              <a:gd name="connsiteY4-52" fmla="*/ 1011936 h 1377696"/>
              <a:gd name="connsiteX5-53" fmla="*/ 9144 w 9144000"/>
              <a:gd name="connsiteY5-54" fmla="*/ 1377696 h 1377696"/>
              <a:gd name="connsiteX6-55" fmla="*/ 0 w 9144000"/>
              <a:gd name="connsiteY6-56" fmla="*/ 426720 h 1377696"/>
              <a:gd name="connsiteX0-57" fmla="*/ 0 w 9144000"/>
              <a:gd name="connsiteY0-58" fmla="*/ 426720 h 1475232"/>
              <a:gd name="connsiteX1-59" fmla="*/ 4544568 w 9144000"/>
              <a:gd name="connsiteY1-60" fmla="*/ 234696 h 1475232"/>
              <a:gd name="connsiteX2-61" fmla="*/ 9144000 w 9144000"/>
              <a:gd name="connsiteY2-62" fmla="*/ 33528 h 1475232"/>
              <a:gd name="connsiteX3-63" fmla="*/ 9144000 w 9144000"/>
              <a:gd name="connsiteY3-64" fmla="*/ 1075944 h 1475232"/>
              <a:gd name="connsiteX4-65" fmla="*/ 4407408 w 9144000"/>
              <a:gd name="connsiteY4-66" fmla="*/ 1011936 h 1475232"/>
              <a:gd name="connsiteX5-67" fmla="*/ 9144 w 9144000"/>
              <a:gd name="connsiteY5-68" fmla="*/ 1377696 h 1475232"/>
              <a:gd name="connsiteX6-69" fmla="*/ 0 w 9144000"/>
              <a:gd name="connsiteY6-70" fmla="*/ 426720 h 1475232"/>
              <a:gd name="connsiteX0-71" fmla="*/ 0 w 9144000"/>
              <a:gd name="connsiteY0-72" fmla="*/ 426720 h 1475232"/>
              <a:gd name="connsiteX1-73" fmla="*/ 4544568 w 9144000"/>
              <a:gd name="connsiteY1-74" fmla="*/ 234696 h 1475232"/>
              <a:gd name="connsiteX2-75" fmla="*/ 9144000 w 9144000"/>
              <a:gd name="connsiteY2-76" fmla="*/ 33528 h 1475232"/>
              <a:gd name="connsiteX3-77" fmla="*/ 9144000 w 9144000"/>
              <a:gd name="connsiteY3-78" fmla="*/ 1075944 h 1475232"/>
              <a:gd name="connsiteX4-79" fmla="*/ 4407408 w 9144000"/>
              <a:gd name="connsiteY4-80" fmla="*/ 1011936 h 1475232"/>
              <a:gd name="connsiteX5-81" fmla="*/ 9144 w 9144000"/>
              <a:gd name="connsiteY5-82" fmla="*/ 1377696 h 1475232"/>
              <a:gd name="connsiteX6-83" fmla="*/ 0 w 9144000"/>
              <a:gd name="connsiteY6-84" fmla="*/ 426720 h 1475232"/>
              <a:gd name="connsiteX0-85" fmla="*/ 0 w 9144000"/>
              <a:gd name="connsiteY0-86" fmla="*/ 426720 h 1377696"/>
              <a:gd name="connsiteX1-87" fmla="*/ 4544568 w 9144000"/>
              <a:gd name="connsiteY1-88" fmla="*/ 234696 h 1377696"/>
              <a:gd name="connsiteX2-89" fmla="*/ 9144000 w 9144000"/>
              <a:gd name="connsiteY2-90" fmla="*/ 33528 h 1377696"/>
              <a:gd name="connsiteX3-91" fmla="*/ 9144000 w 9144000"/>
              <a:gd name="connsiteY3-92" fmla="*/ 1075944 h 1377696"/>
              <a:gd name="connsiteX4-93" fmla="*/ 4407408 w 9144000"/>
              <a:gd name="connsiteY4-94" fmla="*/ 1011936 h 1377696"/>
              <a:gd name="connsiteX5-95" fmla="*/ 9144 w 9144000"/>
              <a:gd name="connsiteY5-96" fmla="*/ 1377696 h 1377696"/>
              <a:gd name="connsiteX6-97" fmla="*/ 0 w 9144000"/>
              <a:gd name="connsiteY6-98" fmla="*/ 426720 h 1377696"/>
              <a:gd name="connsiteX0-99" fmla="*/ 0 w 9144000"/>
              <a:gd name="connsiteY0-100" fmla="*/ 426720 h 1409700"/>
              <a:gd name="connsiteX1-101" fmla="*/ 4544568 w 9144000"/>
              <a:gd name="connsiteY1-102" fmla="*/ 234696 h 1409700"/>
              <a:gd name="connsiteX2-103" fmla="*/ 9144000 w 9144000"/>
              <a:gd name="connsiteY2-104" fmla="*/ 33528 h 1409700"/>
              <a:gd name="connsiteX3-105" fmla="*/ 9144000 w 9144000"/>
              <a:gd name="connsiteY3-106" fmla="*/ 1075944 h 1409700"/>
              <a:gd name="connsiteX4-107" fmla="*/ 4407408 w 9144000"/>
              <a:gd name="connsiteY4-108" fmla="*/ 1011936 h 1409700"/>
              <a:gd name="connsiteX5-109" fmla="*/ 9144 w 9144000"/>
              <a:gd name="connsiteY5-110" fmla="*/ 1377696 h 1409700"/>
              <a:gd name="connsiteX6-111" fmla="*/ 0 w 9144000"/>
              <a:gd name="connsiteY6-112" fmla="*/ 426720 h 1409700"/>
              <a:gd name="connsiteX0-113" fmla="*/ 381 w 9144381"/>
              <a:gd name="connsiteY0-114" fmla="*/ 426720 h 1409700"/>
              <a:gd name="connsiteX1-115" fmla="*/ 4544949 w 9144381"/>
              <a:gd name="connsiteY1-116" fmla="*/ 234696 h 1409700"/>
              <a:gd name="connsiteX2-117" fmla="*/ 9144381 w 9144381"/>
              <a:gd name="connsiteY2-118" fmla="*/ 33528 h 1409700"/>
              <a:gd name="connsiteX3-119" fmla="*/ 9144381 w 9144381"/>
              <a:gd name="connsiteY3-120" fmla="*/ 1075944 h 1409700"/>
              <a:gd name="connsiteX4-121" fmla="*/ 4407789 w 9144381"/>
              <a:gd name="connsiteY4-122" fmla="*/ 1011936 h 1409700"/>
              <a:gd name="connsiteX5-123" fmla="*/ 0 w 9144381"/>
              <a:gd name="connsiteY5-124" fmla="*/ 1384071 h 1409700"/>
              <a:gd name="connsiteX6-125" fmla="*/ 381 w 9144381"/>
              <a:gd name="connsiteY6-126" fmla="*/ 426720 h 14097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144381" h="1409700">
                <a:moveTo>
                  <a:pt x="381" y="426720"/>
                </a:moveTo>
                <a:cubicBezTo>
                  <a:pt x="1664589" y="0"/>
                  <a:pt x="3036189" y="134112"/>
                  <a:pt x="4544949" y="234696"/>
                </a:cubicBezTo>
                <a:cubicBezTo>
                  <a:pt x="6053709" y="335280"/>
                  <a:pt x="8239125" y="509016"/>
                  <a:pt x="9144381" y="33528"/>
                </a:cubicBezTo>
                <a:lnTo>
                  <a:pt x="9144381" y="1075944"/>
                </a:lnTo>
                <a:cubicBezTo>
                  <a:pt x="8004429" y="1409700"/>
                  <a:pt x="5931852" y="960582"/>
                  <a:pt x="4407789" y="1011936"/>
                </a:cubicBezTo>
                <a:cubicBezTo>
                  <a:pt x="2883726" y="1063290"/>
                  <a:pt x="1237488" y="1109751"/>
                  <a:pt x="0" y="1384071"/>
                </a:cubicBezTo>
                <a:lnTo>
                  <a:pt x="381" y="42672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9004554" y="100584"/>
            <a:ext cx="663702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1" name="Oval 10"/>
          <p:cNvSpPr/>
          <p:nvPr/>
        </p:nvSpPr>
        <p:spPr bwMode="gray">
          <a:xfrm>
            <a:off x="8192262" y="173736"/>
            <a:ext cx="396240" cy="36576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2" name="Oval 11"/>
          <p:cNvSpPr/>
          <p:nvPr/>
        </p:nvSpPr>
        <p:spPr bwMode="gray">
          <a:xfrm>
            <a:off x="227838" y="932688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228600"/>
            <a:ext cx="8915400" cy="1143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95300" y="1874520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3035"/>
            </a:lvl1pPr>
            <a:lvl2pPr>
              <a:defRPr sz="2600"/>
            </a:lvl2pPr>
            <a:lvl3pPr>
              <a:defRPr sz="2165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35550" y="1874520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3035"/>
            </a:lvl1pPr>
            <a:lvl2pPr>
              <a:defRPr sz="2600"/>
            </a:lvl2pPr>
            <a:lvl3pPr>
              <a:defRPr sz="2165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95300" y="2624328"/>
            <a:ext cx="4376870" cy="3694176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165"/>
            </a:lvl2pPr>
            <a:lvl3pPr>
              <a:defRPr sz="1950"/>
            </a:lvl3pPr>
            <a:lvl4pPr>
              <a:defRPr sz="1735"/>
            </a:lvl4pPr>
            <a:lvl5pPr>
              <a:defRPr sz="1735"/>
            </a:lvl5pPr>
            <a:lvl6pPr>
              <a:defRPr sz="1735"/>
            </a:lvl6pPr>
            <a:lvl7pPr>
              <a:defRPr sz="1735"/>
            </a:lvl7pPr>
            <a:lvl8pPr>
              <a:defRPr sz="1735"/>
            </a:lvl8pPr>
            <a:lvl9pPr>
              <a:defRPr sz="173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32112" y="2624328"/>
            <a:ext cx="4378590" cy="3694176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165"/>
            </a:lvl2pPr>
            <a:lvl3pPr>
              <a:defRPr sz="1950"/>
            </a:lvl3pPr>
            <a:lvl4pPr>
              <a:defRPr sz="1735"/>
            </a:lvl4pPr>
            <a:lvl5pPr>
              <a:defRPr sz="1735"/>
            </a:lvl5pPr>
            <a:lvl6pPr>
              <a:defRPr sz="1735"/>
            </a:lvl6pPr>
            <a:lvl7pPr>
              <a:defRPr sz="1735"/>
            </a:lvl7pPr>
            <a:lvl8pPr>
              <a:defRPr sz="1735"/>
            </a:lvl8pPr>
            <a:lvl9pPr>
              <a:defRPr sz="173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Oval 9"/>
          <p:cNvSpPr/>
          <p:nvPr/>
        </p:nvSpPr>
        <p:spPr bwMode="gray">
          <a:xfrm>
            <a:off x="8915400" y="1005840"/>
            <a:ext cx="663702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1" name="Oval 10"/>
          <p:cNvSpPr/>
          <p:nvPr/>
        </p:nvSpPr>
        <p:spPr bwMode="gray">
          <a:xfrm>
            <a:off x="8340852" y="969264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2" name="Oval 11"/>
          <p:cNvSpPr/>
          <p:nvPr/>
        </p:nvSpPr>
        <p:spPr bwMode="gray">
          <a:xfrm>
            <a:off x="307086" y="786384"/>
            <a:ext cx="1079754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black">
          <a:xfrm>
            <a:off x="495300" y="1874520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95300" indent="0">
              <a:buNone/>
              <a:defRPr sz="2165" b="1"/>
            </a:lvl2pPr>
            <a:lvl3pPr marL="990600" indent="0">
              <a:buNone/>
              <a:defRPr sz="1950" b="1"/>
            </a:lvl3pPr>
            <a:lvl4pPr marL="1485900" indent="0">
              <a:buNone/>
              <a:defRPr sz="1735" b="1"/>
            </a:lvl4pPr>
            <a:lvl5pPr marL="1981200" indent="0">
              <a:buNone/>
              <a:defRPr sz="1735" b="1"/>
            </a:lvl5pPr>
            <a:lvl6pPr marL="2476500" indent="0">
              <a:buNone/>
              <a:defRPr sz="1735" b="1"/>
            </a:lvl6pPr>
            <a:lvl7pPr marL="2971800" indent="0">
              <a:buNone/>
              <a:defRPr sz="1735" b="1"/>
            </a:lvl7pPr>
            <a:lvl8pPr marL="3467100" indent="0">
              <a:buNone/>
              <a:defRPr sz="1735" b="1"/>
            </a:lvl8pPr>
            <a:lvl9pPr marL="3962400" indent="0">
              <a:buNone/>
              <a:defRPr sz="173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 bwMode="black">
          <a:xfrm>
            <a:off x="5032112" y="1874520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00" b="1">
                <a:solidFill>
                  <a:schemeClr val="tx2"/>
                </a:solidFill>
              </a:defRPr>
            </a:lvl1pPr>
            <a:lvl2pPr marL="495300" indent="0">
              <a:buNone/>
              <a:defRPr sz="2165" b="1"/>
            </a:lvl2pPr>
            <a:lvl3pPr marL="990600" indent="0">
              <a:buNone/>
              <a:defRPr sz="1950" b="1"/>
            </a:lvl3pPr>
            <a:lvl4pPr marL="1485900" indent="0">
              <a:buNone/>
              <a:defRPr sz="1735" b="1"/>
            </a:lvl4pPr>
            <a:lvl5pPr marL="1981200" indent="0">
              <a:buNone/>
              <a:defRPr sz="1735" b="1"/>
            </a:lvl5pPr>
            <a:lvl6pPr marL="2476500" indent="0">
              <a:buNone/>
              <a:defRPr sz="1735" b="1"/>
            </a:lvl6pPr>
            <a:lvl7pPr marL="2971800" indent="0">
              <a:buNone/>
              <a:defRPr sz="1735" b="1"/>
            </a:lvl7pPr>
            <a:lvl8pPr marL="3467100" indent="0">
              <a:buNone/>
              <a:defRPr sz="1735" b="1"/>
            </a:lvl8pPr>
            <a:lvl9pPr marL="3962400" indent="0">
              <a:buNone/>
              <a:defRPr sz="1735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gray">
          <a:xfrm>
            <a:off x="1" y="1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1284 h 1862136"/>
              <a:gd name="connsiteX1-185" fmla="*/ 0 w 9153196"/>
              <a:gd name="connsiteY1-186" fmla="*/ 1862136 h 1862136"/>
              <a:gd name="connsiteX2-187" fmla="*/ 2980996 w 9153196"/>
              <a:gd name="connsiteY2-188" fmla="*/ 960120 h 1862136"/>
              <a:gd name="connsiteX3-189" fmla="*/ 6739180 w 9153196"/>
              <a:gd name="connsiteY3-190" fmla="*/ 1316736 h 1862136"/>
              <a:gd name="connsiteX4-191" fmla="*/ 9144052 w 9153196"/>
              <a:gd name="connsiteY4-192" fmla="*/ 1106424 h 1862136"/>
              <a:gd name="connsiteX5-193" fmla="*/ 9153196 w 9153196"/>
              <a:gd name="connsiteY5-194" fmla="*/ 0 h 1862136"/>
              <a:gd name="connsiteX6-195" fmla="*/ 52 w 9153196"/>
              <a:gd name="connsiteY6-196" fmla="*/ 1284 h 1862136"/>
              <a:gd name="connsiteX0-197" fmla="*/ 52 w 9153196"/>
              <a:gd name="connsiteY0-198" fmla="*/ 1284 h 1862136"/>
              <a:gd name="connsiteX1-199" fmla="*/ 0 w 9153196"/>
              <a:gd name="connsiteY1-200" fmla="*/ 1862136 h 1862136"/>
              <a:gd name="connsiteX2-201" fmla="*/ 2999284 w 9153196"/>
              <a:gd name="connsiteY2-202" fmla="*/ 1051560 h 1862136"/>
              <a:gd name="connsiteX3-203" fmla="*/ 6739180 w 9153196"/>
              <a:gd name="connsiteY3-204" fmla="*/ 1316736 h 1862136"/>
              <a:gd name="connsiteX4-205" fmla="*/ 9144052 w 9153196"/>
              <a:gd name="connsiteY4-206" fmla="*/ 1106424 h 1862136"/>
              <a:gd name="connsiteX5-207" fmla="*/ 9153196 w 9153196"/>
              <a:gd name="connsiteY5-208" fmla="*/ 0 h 1862136"/>
              <a:gd name="connsiteX6-209" fmla="*/ 52 w 9153196"/>
              <a:gd name="connsiteY6-210" fmla="*/ 1284 h 1862136"/>
              <a:gd name="connsiteX0-211" fmla="*/ 52 w 9153196"/>
              <a:gd name="connsiteY0-212" fmla="*/ 1284 h 1862136"/>
              <a:gd name="connsiteX1-213" fmla="*/ 0 w 9153196"/>
              <a:gd name="connsiteY1-214" fmla="*/ 1862136 h 1862136"/>
              <a:gd name="connsiteX2-215" fmla="*/ 2999284 w 9153196"/>
              <a:gd name="connsiteY2-216" fmla="*/ 1051560 h 1862136"/>
              <a:gd name="connsiteX3-217" fmla="*/ 6739180 w 9153196"/>
              <a:gd name="connsiteY3-218" fmla="*/ 1316736 h 1862136"/>
              <a:gd name="connsiteX4-219" fmla="*/ 9144052 w 9153196"/>
              <a:gd name="connsiteY4-220" fmla="*/ 1487424 h 1862136"/>
              <a:gd name="connsiteX5-221" fmla="*/ 9153196 w 9153196"/>
              <a:gd name="connsiteY5-222" fmla="*/ 0 h 1862136"/>
              <a:gd name="connsiteX6-223" fmla="*/ 52 w 9153196"/>
              <a:gd name="connsiteY6-224" fmla="*/ 1284 h 1862136"/>
              <a:gd name="connsiteX0-225" fmla="*/ 52 w 9153196"/>
              <a:gd name="connsiteY0-226" fmla="*/ 1284 h 1862136"/>
              <a:gd name="connsiteX1-227" fmla="*/ 0 w 9153196"/>
              <a:gd name="connsiteY1-228" fmla="*/ 1862136 h 1862136"/>
              <a:gd name="connsiteX2-229" fmla="*/ 2999284 w 9153196"/>
              <a:gd name="connsiteY2-230" fmla="*/ 1051560 h 1862136"/>
              <a:gd name="connsiteX3-231" fmla="*/ 6281980 w 9153196"/>
              <a:gd name="connsiteY3-232" fmla="*/ 1469136 h 1862136"/>
              <a:gd name="connsiteX4-233" fmla="*/ 9144052 w 9153196"/>
              <a:gd name="connsiteY4-234" fmla="*/ 1487424 h 1862136"/>
              <a:gd name="connsiteX5-235" fmla="*/ 9153196 w 9153196"/>
              <a:gd name="connsiteY5-236" fmla="*/ 0 h 1862136"/>
              <a:gd name="connsiteX6-237" fmla="*/ 52 w 9153196"/>
              <a:gd name="connsiteY6-238" fmla="*/ 1284 h 1862136"/>
              <a:gd name="connsiteX0-239" fmla="*/ 52 w 9153196"/>
              <a:gd name="connsiteY0-240" fmla="*/ 1284 h 1862136"/>
              <a:gd name="connsiteX1-241" fmla="*/ 0 w 9153196"/>
              <a:gd name="connsiteY1-242" fmla="*/ 1862136 h 1862136"/>
              <a:gd name="connsiteX2-243" fmla="*/ 2999284 w 9153196"/>
              <a:gd name="connsiteY2-244" fmla="*/ 1051560 h 1862136"/>
              <a:gd name="connsiteX3-245" fmla="*/ 6281980 w 9153196"/>
              <a:gd name="connsiteY3-246" fmla="*/ 1469136 h 1862136"/>
              <a:gd name="connsiteX4-247" fmla="*/ 9144052 w 9153196"/>
              <a:gd name="connsiteY4-248" fmla="*/ 1487424 h 1862136"/>
              <a:gd name="connsiteX5-249" fmla="*/ 9153196 w 9153196"/>
              <a:gd name="connsiteY5-250" fmla="*/ 0 h 1862136"/>
              <a:gd name="connsiteX6-251" fmla="*/ 52 w 9153196"/>
              <a:gd name="connsiteY6-252" fmla="*/ 1284 h 1862136"/>
              <a:gd name="connsiteX0-253" fmla="*/ 52 w 9153196"/>
              <a:gd name="connsiteY0-254" fmla="*/ 1284 h 1862136"/>
              <a:gd name="connsiteX1-255" fmla="*/ 0 w 9153196"/>
              <a:gd name="connsiteY1-256" fmla="*/ 1862136 h 1862136"/>
              <a:gd name="connsiteX2-257" fmla="*/ 2999284 w 9153196"/>
              <a:gd name="connsiteY2-258" fmla="*/ 1051560 h 1862136"/>
              <a:gd name="connsiteX3-259" fmla="*/ 6281980 w 9153196"/>
              <a:gd name="connsiteY3-260" fmla="*/ 1469136 h 1862136"/>
              <a:gd name="connsiteX4-261" fmla="*/ 9144052 w 9153196"/>
              <a:gd name="connsiteY4-262" fmla="*/ 1487424 h 1862136"/>
              <a:gd name="connsiteX5-263" fmla="*/ 9153196 w 9153196"/>
              <a:gd name="connsiteY5-264" fmla="*/ 0 h 1862136"/>
              <a:gd name="connsiteX6-265" fmla="*/ 52 w 9153196"/>
              <a:gd name="connsiteY6-266" fmla="*/ 1284 h 1862136"/>
              <a:gd name="connsiteX0-267" fmla="*/ 52 w 9153196"/>
              <a:gd name="connsiteY0-268" fmla="*/ 610884 h 1862136"/>
              <a:gd name="connsiteX1-269" fmla="*/ 0 w 9153196"/>
              <a:gd name="connsiteY1-270" fmla="*/ 1862136 h 1862136"/>
              <a:gd name="connsiteX2-271" fmla="*/ 2999284 w 9153196"/>
              <a:gd name="connsiteY2-272" fmla="*/ 1051560 h 1862136"/>
              <a:gd name="connsiteX3-273" fmla="*/ 6281980 w 9153196"/>
              <a:gd name="connsiteY3-274" fmla="*/ 1469136 h 1862136"/>
              <a:gd name="connsiteX4-275" fmla="*/ 9144052 w 9153196"/>
              <a:gd name="connsiteY4-276" fmla="*/ 1487424 h 1862136"/>
              <a:gd name="connsiteX5-277" fmla="*/ 9153196 w 9153196"/>
              <a:gd name="connsiteY5-278" fmla="*/ 0 h 1862136"/>
              <a:gd name="connsiteX6-279" fmla="*/ 52 w 9153196"/>
              <a:gd name="connsiteY6-280" fmla="*/ 610884 h 1862136"/>
              <a:gd name="connsiteX0-281" fmla="*/ 52 w 9153196"/>
              <a:gd name="connsiteY0-282" fmla="*/ 1284 h 1252536"/>
              <a:gd name="connsiteX1-283" fmla="*/ 0 w 9153196"/>
              <a:gd name="connsiteY1-284" fmla="*/ 1252536 h 1252536"/>
              <a:gd name="connsiteX2-285" fmla="*/ 2999284 w 9153196"/>
              <a:gd name="connsiteY2-286" fmla="*/ 441960 h 1252536"/>
              <a:gd name="connsiteX3-287" fmla="*/ 6281980 w 9153196"/>
              <a:gd name="connsiteY3-288" fmla="*/ 859536 h 1252536"/>
              <a:gd name="connsiteX4-289" fmla="*/ 9144052 w 9153196"/>
              <a:gd name="connsiteY4-290" fmla="*/ 877824 h 1252536"/>
              <a:gd name="connsiteX5-291" fmla="*/ 9153196 w 9153196"/>
              <a:gd name="connsiteY5-292" fmla="*/ 0 h 1252536"/>
              <a:gd name="connsiteX6-293" fmla="*/ 52 w 9153196"/>
              <a:gd name="connsiteY6-294" fmla="*/ 1284 h 1252536"/>
              <a:gd name="connsiteX0-295" fmla="*/ 52 w 9153196"/>
              <a:gd name="connsiteY0-296" fmla="*/ 1284 h 1252536"/>
              <a:gd name="connsiteX1-297" fmla="*/ 0 w 9153196"/>
              <a:gd name="connsiteY1-298" fmla="*/ 1252536 h 1252536"/>
              <a:gd name="connsiteX2-299" fmla="*/ 3010829 w 9153196"/>
              <a:gd name="connsiteY2-300" fmla="*/ 483524 h 1252536"/>
              <a:gd name="connsiteX3-301" fmla="*/ 6281980 w 9153196"/>
              <a:gd name="connsiteY3-302" fmla="*/ 859536 h 1252536"/>
              <a:gd name="connsiteX4-303" fmla="*/ 9144052 w 9153196"/>
              <a:gd name="connsiteY4-304" fmla="*/ 877824 h 1252536"/>
              <a:gd name="connsiteX5-305" fmla="*/ 9153196 w 9153196"/>
              <a:gd name="connsiteY5-306" fmla="*/ 0 h 1252536"/>
              <a:gd name="connsiteX6-307" fmla="*/ 52 w 9153196"/>
              <a:gd name="connsiteY6-308" fmla="*/ 1284 h 1252536"/>
              <a:gd name="connsiteX0-309" fmla="*/ 52 w 9153196"/>
              <a:gd name="connsiteY0-310" fmla="*/ 1284 h 1252536"/>
              <a:gd name="connsiteX1-311" fmla="*/ 0 w 9153196"/>
              <a:gd name="connsiteY1-312" fmla="*/ 1252536 h 1252536"/>
              <a:gd name="connsiteX2-313" fmla="*/ 3010829 w 9153196"/>
              <a:gd name="connsiteY2-314" fmla="*/ 483524 h 1252536"/>
              <a:gd name="connsiteX3-315" fmla="*/ 6281980 w 9153196"/>
              <a:gd name="connsiteY3-316" fmla="*/ 859536 h 1252536"/>
              <a:gd name="connsiteX4-317" fmla="*/ 9144052 w 9153196"/>
              <a:gd name="connsiteY4-318" fmla="*/ 877824 h 1252536"/>
              <a:gd name="connsiteX5-319" fmla="*/ 9153196 w 9153196"/>
              <a:gd name="connsiteY5-320" fmla="*/ 0 h 1252536"/>
              <a:gd name="connsiteX6-321" fmla="*/ 52 w 9153196"/>
              <a:gd name="connsiteY6-322" fmla="*/ 1284 h 1252536"/>
              <a:gd name="connsiteX0-323" fmla="*/ 52 w 9153196"/>
              <a:gd name="connsiteY0-324" fmla="*/ 1284 h 1252536"/>
              <a:gd name="connsiteX1-325" fmla="*/ 0 w 9153196"/>
              <a:gd name="connsiteY1-326" fmla="*/ 1252536 h 1252536"/>
              <a:gd name="connsiteX2-327" fmla="*/ 3010829 w 9153196"/>
              <a:gd name="connsiteY2-328" fmla="*/ 483524 h 1252536"/>
              <a:gd name="connsiteX3-329" fmla="*/ 6281980 w 9153196"/>
              <a:gd name="connsiteY3-330" fmla="*/ 859536 h 1252536"/>
              <a:gd name="connsiteX4-331" fmla="*/ 9144052 w 9153196"/>
              <a:gd name="connsiteY4-332" fmla="*/ 877824 h 1252536"/>
              <a:gd name="connsiteX5-333" fmla="*/ 9153196 w 9153196"/>
              <a:gd name="connsiteY5-334" fmla="*/ 0 h 1252536"/>
              <a:gd name="connsiteX6-335" fmla="*/ 52 w 9153196"/>
              <a:gd name="connsiteY6-336" fmla="*/ 1284 h 1252536"/>
              <a:gd name="connsiteX0-337" fmla="*/ 52 w 9153196"/>
              <a:gd name="connsiteY0-338" fmla="*/ 1284 h 1252536"/>
              <a:gd name="connsiteX1-339" fmla="*/ 0 w 9153196"/>
              <a:gd name="connsiteY1-340" fmla="*/ 1252536 h 1252536"/>
              <a:gd name="connsiteX2-341" fmla="*/ 3620429 w 9153196"/>
              <a:gd name="connsiteY2-342" fmla="*/ 483524 h 1252536"/>
              <a:gd name="connsiteX3-343" fmla="*/ 6281980 w 9153196"/>
              <a:gd name="connsiteY3-344" fmla="*/ 859536 h 1252536"/>
              <a:gd name="connsiteX4-345" fmla="*/ 9144052 w 9153196"/>
              <a:gd name="connsiteY4-346" fmla="*/ 877824 h 1252536"/>
              <a:gd name="connsiteX5-347" fmla="*/ 9153196 w 9153196"/>
              <a:gd name="connsiteY5-348" fmla="*/ 0 h 1252536"/>
              <a:gd name="connsiteX6-349" fmla="*/ 52 w 9153196"/>
              <a:gd name="connsiteY6-350" fmla="*/ 1284 h 1252536"/>
              <a:gd name="connsiteX0-351" fmla="*/ 52 w 9153196"/>
              <a:gd name="connsiteY0-352" fmla="*/ 1284 h 1252536"/>
              <a:gd name="connsiteX1-353" fmla="*/ 0 w 9153196"/>
              <a:gd name="connsiteY1-354" fmla="*/ 1252536 h 1252536"/>
              <a:gd name="connsiteX2-355" fmla="*/ 3620429 w 9153196"/>
              <a:gd name="connsiteY2-356" fmla="*/ 483524 h 1252536"/>
              <a:gd name="connsiteX3-357" fmla="*/ 6281980 w 9153196"/>
              <a:gd name="connsiteY3-358" fmla="*/ 859536 h 1252536"/>
              <a:gd name="connsiteX4-359" fmla="*/ 9144052 w 9153196"/>
              <a:gd name="connsiteY4-360" fmla="*/ 877824 h 1252536"/>
              <a:gd name="connsiteX5-361" fmla="*/ 9153196 w 9153196"/>
              <a:gd name="connsiteY5-362" fmla="*/ 0 h 1252536"/>
              <a:gd name="connsiteX6-363" fmla="*/ 52 w 9153196"/>
              <a:gd name="connsiteY6-364" fmla="*/ 1284 h 1252536"/>
              <a:gd name="connsiteX0-365" fmla="*/ 52 w 9153196"/>
              <a:gd name="connsiteY0-366" fmla="*/ 1284 h 1252536"/>
              <a:gd name="connsiteX1-367" fmla="*/ 0 w 9153196"/>
              <a:gd name="connsiteY1-368" fmla="*/ 1252536 h 1252536"/>
              <a:gd name="connsiteX2-369" fmla="*/ 3620429 w 9153196"/>
              <a:gd name="connsiteY2-370" fmla="*/ 483524 h 1252536"/>
              <a:gd name="connsiteX3-371" fmla="*/ 9144052 w 9153196"/>
              <a:gd name="connsiteY3-372" fmla="*/ 877824 h 1252536"/>
              <a:gd name="connsiteX4-373" fmla="*/ 9153196 w 9153196"/>
              <a:gd name="connsiteY4-374" fmla="*/ 0 h 1252536"/>
              <a:gd name="connsiteX5-375" fmla="*/ 52 w 9153196"/>
              <a:gd name="connsiteY5-376" fmla="*/ 1284 h 1252536"/>
              <a:gd name="connsiteX0-377" fmla="*/ 52 w 9153196"/>
              <a:gd name="connsiteY0-378" fmla="*/ 1284 h 1252536"/>
              <a:gd name="connsiteX1-379" fmla="*/ 0 w 9153196"/>
              <a:gd name="connsiteY1-380" fmla="*/ 1252536 h 1252536"/>
              <a:gd name="connsiteX2-381" fmla="*/ 3620429 w 9153196"/>
              <a:gd name="connsiteY2-382" fmla="*/ 483524 h 1252536"/>
              <a:gd name="connsiteX3-383" fmla="*/ 9144052 w 9153196"/>
              <a:gd name="connsiteY3-384" fmla="*/ 877824 h 1252536"/>
              <a:gd name="connsiteX4-385" fmla="*/ 9153196 w 9153196"/>
              <a:gd name="connsiteY4-386" fmla="*/ 0 h 1252536"/>
              <a:gd name="connsiteX5-387" fmla="*/ 52 w 9153196"/>
              <a:gd name="connsiteY5-388" fmla="*/ 1284 h 1252536"/>
              <a:gd name="connsiteX0-389" fmla="*/ 52 w 9153196"/>
              <a:gd name="connsiteY0-390" fmla="*/ 1284 h 1279374"/>
              <a:gd name="connsiteX1-391" fmla="*/ 0 w 9153196"/>
              <a:gd name="connsiteY1-392" fmla="*/ 1252536 h 1279374"/>
              <a:gd name="connsiteX2-393" fmla="*/ 3620429 w 9153196"/>
              <a:gd name="connsiteY2-394" fmla="*/ 483524 h 1279374"/>
              <a:gd name="connsiteX3-395" fmla="*/ 9144052 w 9153196"/>
              <a:gd name="connsiteY3-396" fmla="*/ 877824 h 1279374"/>
              <a:gd name="connsiteX4-397" fmla="*/ 9153196 w 9153196"/>
              <a:gd name="connsiteY4-398" fmla="*/ 0 h 1279374"/>
              <a:gd name="connsiteX5-399" fmla="*/ 52 w 9153196"/>
              <a:gd name="connsiteY5-400" fmla="*/ 1284 h 1279374"/>
              <a:gd name="connsiteX0-401" fmla="*/ 52 w 9150620"/>
              <a:gd name="connsiteY0-402" fmla="*/ 1284 h 1279374"/>
              <a:gd name="connsiteX1-403" fmla="*/ 0 w 9150620"/>
              <a:gd name="connsiteY1-404" fmla="*/ 1252536 h 1279374"/>
              <a:gd name="connsiteX2-405" fmla="*/ 3620429 w 9150620"/>
              <a:gd name="connsiteY2-406" fmla="*/ 483524 h 1279374"/>
              <a:gd name="connsiteX3-407" fmla="*/ 9144052 w 9150620"/>
              <a:gd name="connsiteY3-408" fmla="*/ 877824 h 1279374"/>
              <a:gd name="connsiteX4-409" fmla="*/ 9150620 w 9150620"/>
              <a:gd name="connsiteY4-410" fmla="*/ 0 h 1279374"/>
              <a:gd name="connsiteX5-411" fmla="*/ 52 w 9150620"/>
              <a:gd name="connsiteY5-412" fmla="*/ 1284 h 1279374"/>
              <a:gd name="connsiteX0-413" fmla="*/ 52 w 9150620"/>
              <a:gd name="connsiteY0-414" fmla="*/ 1284 h 1279374"/>
              <a:gd name="connsiteX1-415" fmla="*/ 0 w 9150620"/>
              <a:gd name="connsiteY1-416" fmla="*/ 1252536 h 1279374"/>
              <a:gd name="connsiteX2-417" fmla="*/ 3641211 w 9150620"/>
              <a:gd name="connsiteY2-418" fmla="*/ 459690 h 1279374"/>
              <a:gd name="connsiteX3-419" fmla="*/ 9144052 w 9150620"/>
              <a:gd name="connsiteY3-420" fmla="*/ 877824 h 1279374"/>
              <a:gd name="connsiteX4-421" fmla="*/ 9150620 w 9150620"/>
              <a:gd name="connsiteY4-422" fmla="*/ 0 h 1279374"/>
              <a:gd name="connsiteX5-423" fmla="*/ 52 w 9150620"/>
              <a:gd name="connsiteY5-424" fmla="*/ 1284 h 1279374"/>
              <a:gd name="connsiteX0-425" fmla="*/ 52 w 9150620"/>
              <a:gd name="connsiteY0-426" fmla="*/ 1284 h 1279374"/>
              <a:gd name="connsiteX1-427" fmla="*/ 0 w 9150620"/>
              <a:gd name="connsiteY1-428" fmla="*/ 1252536 h 1279374"/>
              <a:gd name="connsiteX2-429" fmla="*/ 3641211 w 9150620"/>
              <a:gd name="connsiteY2-430" fmla="*/ 459690 h 1279374"/>
              <a:gd name="connsiteX3-431" fmla="*/ 9144052 w 9150620"/>
              <a:gd name="connsiteY3-432" fmla="*/ 877824 h 1279374"/>
              <a:gd name="connsiteX4-433" fmla="*/ 9150620 w 9150620"/>
              <a:gd name="connsiteY4-434" fmla="*/ 0 h 1279374"/>
              <a:gd name="connsiteX5-435" fmla="*/ 52 w 9150620"/>
              <a:gd name="connsiteY5-436" fmla="*/ 1284 h 1279374"/>
              <a:gd name="connsiteX0-437" fmla="*/ 52 w 9150620"/>
              <a:gd name="connsiteY0-438" fmla="*/ 1284 h 1279374"/>
              <a:gd name="connsiteX1-439" fmla="*/ 0 w 9150620"/>
              <a:gd name="connsiteY1-440" fmla="*/ 1252536 h 1279374"/>
              <a:gd name="connsiteX2-441" fmla="*/ 3622738 w 9150620"/>
              <a:gd name="connsiteY2-442" fmla="*/ 425264 h 1279374"/>
              <a:gd name="connsiteX3-443" fmla="*/ 9144052 w 9150620"/>
              <a:gd name="connsiteY3-444" fmla="*/ 877824 h 1279374"/>
              <a:gd name="connsiteX4-445" fmla="*/ 9150620 w 9150620"/>
              <a:gd name="connsiteY4-446" fmla="*/ 0 h 1279374"/>
              <a:gd name="connsiteX5-447" fmla="*/ 52 w 9150620"/>
              <a:gd name="connsiteY5-448" fmla="*/ 1284 h 1279374"/>
              <a:gd name="connsiteX0-449" fmla="*/ 52 w 9150620"/>
              <a:gd name="connsiteY0-450" fmla="*/ 1284 h 1279374"/>
              <a:gd name="connsiteX1-451" fmla="*/ 0 w 9150620"/>
              <a:gd name="connsiteY1-452" fmla="*/ 1252536 h 1279374"/>
              <a:gd name="connsiteX2-453" fmla="*/ 3622738 w 9150620"/>
              <a:gd name="connsiteY2-454" fmla="*/ 425264 h 1279374"/>
              <a:gd name="connsiteX3-455" fmla="*/ 9144052 w 9150620"/>
              <a:gd name="connsiteY3-456" fmla="*/ 877824 h 1279374"/>
              <a:gd name="connsiteX4-457" fmla="*/ 9150620 w 9150620"/>
              <a:gd name="connsiteY4-458" fmla="*/ 0 h 1279374"/>
              <a:gd name="connsiteX5-459" fmla="*/ 52 w 9150620"/>
              <a:gd name="connsiteY5-460" fmla="*/ 1284 h 1279374"/>
              <a:gd name="connsiteX0-461" fmla="*/ 52 w 9150620"/>
              <a:gd name="connsiteY0-462" fmla="*/ 1284 h 1279374"/>
              <a:gd name="connsiteX1-463" fmla="*/ 0 w 9150620"/>
              <a:gd name="connsiteY1-464" fmla="*/ 1252536 h 1279374"/>
              <a:gd name="connsiteX2-465" fmla="*/ 3622738 w 9150620"/>
              <a:gd name="connsiteY2-466" fmla="*/ 425264 h 1279374"/>
              <a:gd name="connsiteX3-467" fmla="*/ 9144052 w 9150620"/>
              <a:gd name="connsiteY3-468" fmla="*/ 877824 h 1279374"/>
              <a:gd name="connsiteX4-469" fmla="*/ 9150620 w 9150620"/>
              <a:gd name="connsiteY4-470" fmla="*/ 0 h 1279374"/>
              <a:gd name="connsiteX5-471" fmla="*/ 52 w 9150620"/>
              <a:gd name="connsiteY5-472" fmla="*/ 1284 h 1279374"/>
              <a:gd name="connsiteX0-473" fmla="*/ 52 w 9150620"/>
              <a:gd name="connsiteY0-474" fmla="*/ 1284 h 1252536"/>
              <a:gd name="connsiteX1-475" fmla="*/ 0 w 9150620"/>
              <a:gd name="connsiteY1-476" fmla="*/ 1252536 h 1252536"/>
              <a:gd name="connsiteX2-477" fmla="*/ 3622738 w 9150620"/>
              <a:gd name="connsiteY2-478" fmla="*/ 425264 h 1252536"/>
              <a:gd name="connsiteX3-479" fmla="*/ 9144052 w 9150620"/>
              <a:gd name="connsiteY3-480" fmla="*/ 877824 h 1252536"/>
              <a:gd name="connsiteX4-481" fmla="*/ 9150620 w 9150620"/>
              <a:gd name="connsiteY4-482" fmla="*/ 0 h 1252536"/>
              <a:gd name="connsiteX5-483" fmla="*/ 52 w 9150620"/>
              <a:gd name="connsiteY5-484" fmla="*/ 1284 h 1252536"/>
              <a:gd name="connsiteX0-485" fmla="*/ 52 w 9150620"/>
              <a:gd name="connsiteY0-486" fmla="*/ 1284 h 1252536"/>
              <a:gd name="connsiteX1-487" fmla="*/ 0 w 9150620"/>
              <a:gd name="connsiteY1-488" fmla="*/ 1252536 h 1252536"/>
              <a:gd name="connsiteX2-489" fmla="*/ 3622738 w 9150620"/>
              <a:gd name="connsiteY2-490" fmla="*/ 425264 h 1252536"/>
              <a:gd name="connsiteX3-491" fmla="*/ 9144052 w 9150620"/>
              <a:gd name="connsiteY3-492" fmla="*/ 877824 h 1252536"/>
              <a:gd name="connsiteX4-493" fmla="*/ 9150620 w 9150620"/>
              <a:gd name="connsiteY4-494" fmla="*/ 0 h 1252536"/>
              <a:gd name="connsiteX5-495" fmla="*/ 52 w 9150620"/>
              <a:gd name="connsiteY5-496" fmla="*/ 1284 h 1252536"/>
              <a:gd name="connsiteX0-497" fmla="*/ 52 w 9150620"/>
              <a:gd name="connsiteY0-498" fmla="*/ 1284 h 1340282"/>
              <a:gd name="connsiteX1-499" fmla="*/ 0 w 9150620"/>
              <a:gd name="connsiteY1-500" fmla="*/ 1252536 h 1340282"/>
              <a:gd name="connsiteX2-501" fmla="*/ 3622738 w 9150620"/>
              <a:gd name="connsiteY2-502" fmla="*/ 425264 h 1340282"/>
              <a:gd name="connsiteX3-503" fmla="*/ 9144052 w 9150620"/>
              <a:gd name="connsiteY3-504" fmla="*/ 877824 h 1340282"/>
              <a:gd name="connsiteX4-505" fmla="*/ 9150620 w 9150620"/>
              <a:gd name="connsiteY4-506" fmla="*/ 0 h 1340282"/>
              <a:gd name="connsiteX5-507" fmla="*/ 52 w 9150620"/>
              <a:gd name="connsiteY5-508" fmla="*/ 1284 h 1340282"/>
              <a:gd name="connsiteX0-509" fmla="*/ 52 w 9150620"/>
              <a:gd name="connsiteY0-510" fmla="*/ 1284 h 1470041"/>
              <a:gd name="connsiteX1-511" fmla="*/ 0 w 9150620"/>
              <a:gd name="connsiteY1-512" fmla="*/ 1252536 h 1470041"/>
              <a:gd name="connsiteX2-513" fmla="*/ 3622738 w 9150620"/>
              <a:gd name="connsiteY2-514" fmla="*/ 425264 h 1470041"/>
              <a:gd name="connsiteX3-515" fmla="*/ 9144052 w 9150620"/>
              <a:gd name="connsiteY3-516" fmla="*/ 877824 h 1470041"/>
              <a:gd name="connsiteX4-517" fmla="*/ 9150620 w 9150620"/>
              <a:gd name="connsiteY4-518" fmla="*/ 0 h 1470041"/>
              <a:gd name="connsiteX5-519" fmla="*/ 52 w 9150620"/>
              <a:gd name="connsiteY5-520" fmla="*/ 1284 h 1470041"/>
              <a:gd name="connsiteX0-521" fmla="*/ 52 w 9150620"/>
              <a:gd name="connsiteY0-522" fmla="*/ 1284 h 1470041"/>
              <a:gd name="connsiteX1-523" fmla="*/ 0 w 9150620"/>
              <a:gd name="connsiteY1-524" fmla="*/ 1252536 h 1470041"/>
              <a:gd name="connsiteX2-525" fmla="*/ 3622738 w 9150620"/>
              <a:gd name="connsiteY2-526" fmla="*/ 425264 h 1470041"/>
              <a:gd name="connsiteX3-527" fmla="*/ 9144052 w 9150620"/>
              <a:gd name="connsiteY3-528" fmla="*/ 877824 h 1470041"/>
              <a:gd name="connsiteX4-529" fmla="*/ 9150620 w 9150620"/>
              <a:gd name="connsiteY4-530" fmla="*/ 0 h 1470041"/>
              <a:gd name="connsiteX5-531" fmla="*/ 52 w 9150620"/>
              <a:gd name="connsiteY5-532" fmla="*/ 1284 h 1470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Freeform 5"/>
          <p:cNvSpPr/>
          <p:nvPr/>
        </p:nvSpPr>
        <p:spPr bwMode="invGray">
          <a:xfrm>
            <a:off x="-56" y="-1972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763284 h 1481136"/>
              <a:gd name="connsiteX1-185" fmla="*/ 0 w 9153196"/>
              <a:gd name="connsiteY1-186" fmla="*/ 1481136 h 1481136"/>
              <a:gd name="connsiteX2-187" fmla="*/ 2980996 w 9153196"/>
              <a:gd name="connsiteY2-188" fmla="*/ 960120 h 1481136"/>
              <a:gd name="connsiteX3-189" fmla="*/ 6739180 w 9153196"/>
              <a:gd name="connsiteY3-190" fmla="*/ 1316736 h 1481136"/>
              <a:gd name="connsiteX4-191" fmla="*/ 9144052 w 9153196"/>
              <a:gd name="connsiteY4-192" fmla="*/ 1106424 h 1481136"/>
              <a:gd name="connsiteX5-193" fmla="*/ 9153196 w 9153196"/>
              <a:gd name="connsiteY5-194" fmla="*/ 0 h 1481136"/>
              <a:gd name="connsiteX6-195" fmla="*/ 52 w 9153196"/>
              <a:gd name="connsiteY6-196" fmla="*/ 763284 h 1481136"/>
              <a:gd name="connsiteX0-197" fmla="*/ 52 w 9153196"/>
              <a:gd name="connsiteY0-198" fmla="*/ 1284 h 719136"/>
              <a:gd name="connsiteX1-199" fmla="*/ 0 w 9153196"/>
              <a:gd name="connsiteY1-200" fmla="*/ 719136 h 719136"/>
              <a:gd name="connsiteX2-201" fmla="*/ 2980996 w 9153196"/>
              <a:gd name="connsiteY2-202" fmla="*/ 198120 h 719136"/>
              <a:gd name="connsiteX3-203" fmla="*/ 6739180 w 9153196"/>
              <a:gd name="connsiteY3-204" fmla="*/ 554736 h 719136"/>
              <a:gd name="connsiteX4-205" fmla="*/ 9144052 w 9153196"/>
              <a:gd name="connsiteY4-206" fmla="*/ 344424 h 719136"/>
              <a:gd name="connsiteX5-207" fmla="*/ 9153196 w 9153196"/>
              <a:gd name="connsiteY5-208" fmla="*/ 0 h 719136"/>
              <a:gd name="connsiteX6-209" fmla="*/ 52 w 9153196"/>
              <a:gd name="connsiteY6-210" fmla="*/ 1284 h 719136"/>
              <a:gd name="connsiteX0-211" fmla="*/ 17 w 9162305"/>
              <a:gd name="connsiteY0-212" fmla="*/ 0 h 775764"/>
              <a:gd name="connsiteX1-213" fmla="*/ 9109 w 9162305"/>
              <a:gd name="connsiteY1-214" fmla="*/ 775764 h 775764"/>
              <a:gd name="connsiteX2-215" fmla="*/ 2990105 w 9162305"/>
              <a:gd name="connsiteY2-216" fmla="*/ 254748 h 775764"/>
              <a:gd name="connsiteX3-217" fmla="*/ 6748289 w 9162305"/>
              <a:gd name="connsiteY3-218" fmla="*/ 611364 h 775764"/>
              <a:gd name="connsiteX4-219" fmla="*/ 9153161 w 9162305"/>
              <a:gd name="connsiteY4-220" fmla="*/ 401052 h 775764"/>
              <a:gd name="connsiteX5-221" fmla="*/ 9162305 w 9162305"/>
              <a:gd name="connsiteY5-222" fmla="*/ 56628 h 775764"/>
              <a:gd name="connsiteX6-223" fmla="*/ 17 w 9162305"/>
              <a:gd name="connsiteY6-224" fmla="*/ 0 h 775764"/>
              <a:gd name="connsiteX0-225" fmla="*/ 17 w 9162305"/>
              <a:gd name="connsiteY0-226" fmla="*/ 0 h 821484"/>
              <a:gd name="connsiteX1-227" fmla="*/ 9109 w 9162305"/>
              <a:gd name="connsiteY1-228" fmla="*/ 821484 h 821484"/>
              <a:gd name="connsiteX2-229" fmla="*/ 2990105 w 9162305"/>
              <a:gd name="connsiteY2-230" fmla="*/ 300468 h 821484"/>
              <a:gd name="connsiteX3-231" fmla="*/ 6748289 w 9162305"/>
              <a:gd name="connsiteY3-232" fmla="*/ 657084 h 821484"/>
              <a:gd name="connsiteX4-233" fmla="*/ 9153161 w 9162305"/>
              <a:gd name="connsiteY4-234" fmla="*/ 446772 h 821484"/>
              <a:gd name="connsiteX5-235" fmla="*/ 9162305 w 9162305"/>
              <a:gd name="connsiteY5-236" fmla="*/ 102348 h 821484"/>
              <a:gd name="connsiteX6-237" fmla="*/ 17 w 9162305"/>
              <a:gd name="connsiteY6-238" fmla="*/ 0 h 821484"/>
              <a:gd name="connsiteX0-239" fmla="*/ 17 w 9162305"/>
              <a:gd name="connsiteY0-240" fmla="*/ 0 h 848916"/>
              <a:gd name="connsiteX1-241" fmla="*/ 9109 w 9162305"/>
              <a:gd name="connsiteY1-242" fmla="*/ 848916 h 848916"/>
              <a:gd name="connsiteX2-243" fmla="*/ 2990105 w 9162305"/>
              <a:gd name="connsiteY2-244" fmla="*/ 327900 h 848916"/>
              <a:gd name="connsiteX3-245" fmla="*/ 6748289 w 9162305"/>
              <a:gd name="connsiteY3-246" fmla="*/ 684516 h 848916"/>
              <a:gd name="connsiteX4-247" fmla="*/ 9153161 w 9162305"/>
              <a:gd name="connsiteY4-248" fmla="*/ 474204 h 848916"/>
              <a:gd name="connsiteX5-249" fmla="*/ 9162305 w 9162305"/>
              <a:gd name="connsiteY5-250" fmla="*/ 129780 h 848916"/>
              <a:gd name="connsiteX6-251" fmla="*/ 17 w 9162305"/>
              <a:gd name="connsiteY6-252" fmla="*/ 0 h 848916"/>
              <a:gd name="connsiteX0-253" fmla="*/ 17 w 9171449"/>
              <a:gd name="connsiteY0-254" fmla="*/ 0 h 864156"/>
              <a:gd name="connsiteX1-255" fmla="*/ 18253 w 9171449"/>
              <a:gd name="connsiteY1-256" fmla="*/ 864156 h 864156"/>
              <a:gd name="connsiteX2-257" fmla="*/ 2999249 w 9171449"/>
              <a:gd name="connsiteY2-258" fmla="*/ 343140 h 864156"/>
              <a:gd name="connsiteX3-259" fmla="*/ 6757433 w 9171449"/>
              <a:gd name="connsiteY3-260" fmla="*/ 699756 h 864156"/>
              <a:gd name="connsiteX4-261" fmla="*/ 9162305 w 9171449"/>
              <a:gd name="connsiteY4-262" fmla="*/ 489444 h 864156"/>
              <a:gd name="connsiteX5-263" fmla="*/ 9171449 w 9171449"/>
              <a:gd name="connsiteY5-264" fmla="*/ 145020 h 864156"/>
              <a:gd name="connsiteX6-265" fmla="*/ 17 w 9171449"/>
              <a:gd name="connsiteY6-266" fmla="*/ 0 h 864156"/>
              <a:gd name="connsiteX0-267" fmla="*/ 17 w 9189737"/>
              <a:gd name="connsiteY0-268" fmla="*/ 0 h 952548"/>
              <a:gd name="connsiteX1-269" fmla="*/ 36541 w 9189737"/>
              <a:gd name="connsiteY1-270" fmla="*/ 952548 h 952548"/>
              <a:gd name="connsiteX2-271" fmla="*/ 3017537 w 9189737"/>
              <a:gd name="connsiteY2-272" fmla="*/ 431532 h 952548"/>
              <a:gd name="connsiteX3-273" fmla="*/ 6775721 w 9189737"/>
              <a:gd name="connsiteY3-274" fmla="*/ 788148 h 952548"/>
              <a:gd name="connsiteX4-275" fmla="*/ 9180593 w 9189737"/>
              <a:gd name="connsiteY4-276" fmla="*/ 577836 h 952548"/>
              <a:gd name="connsiteX5-277" fmla="*/ 9189737 w 9189737"/>
              <a:gd name="connsiteY5-278" fmla="*/ 233412 h 952548"/>
              <a:gd name="connsiteX6-279" fmla="*/ 17 w 9189737"/>
              <a:gd name="connsiteY6-280" fmla="*/ 0 h 952548"/>
              <a:gd name="connsiteX0-281" fmla="*/ 17 w 9171449"/>
              <a:gd name="connsiteY0-282" fmla="*/ 0 h 909876"/>
              <a:gd name="connsiteX1-283" fmla="*/ 18253 w 9171449"/>
              <a:gd name="connsiteY1-284" fmla="*/ 909876 h 909876"/>
              <a:gd name="connsiteX2-285" fmla="*/ 2999249 w 9171449"/>
              <a:gd name="connsiteY2-286" fmla="*/ 388860 h 909876"/>
              <a:gd name="connsiteX3-287" fmla="*/ 6757433 w 9171449"/>
              <a:gd name="connsiteY3-288" fmla="*/ 745476 h 909876"/>
              <a:gd name="connsiteX4-289" fmla="*/ 9162305 w 9171449"/>
              <a:gd name="connsiteY4-290" fmla="*/ 535164 h 909876"/>
              <a:gd name="connsiteX5-291" fmla="*/ 9171449 w 9171449"/>
              <a:gd name="connsiteY5-292" fmla="*/ 190740 h 909876"/>
              <a:gd name="connsiteX6-293" fmla="*/ 17 w 9171449"/>
              <a:gd name="connsiteY6-294" fmla="*/ 0 h 909876"/>
              <a:gd name="connsiteX0-295" fmla="*/ 17 w 9180593"/>
              <a:gd name="connsiteY0-296" fmla="*/ 13476 h 923352"/>
              <a:gd name="connsiteX1-297" fmla="*/ 18253 w 9180593"/>
              <a:gd name="connsiteY1-298" fmla="*/ 923352 h 923352"/>
              <a:gd name="connsiteX2-299" fmla="*/ 2999249 w 9180593"/>
              <a:gd name="connsiteY2-300" fmla="*/ 402336 h 923352"/>
              <a:gd name="connsiteX3-301" fmla="*/ 6757433 w 9180593"/>
              <a:gd name="connsiteY3-302" fmla="*/ 758952 h 923352"/>
              <a:gd name="connsiteX4-303" fmla="*/ 9162305 w 9180593"/>
              <a:gd name="connsiteY4-304" fmla="*/ 548640 h 923352"/>
              <a:gd name="connsiteX5-305" fmla="*/ 9180593 w 9180593"/>
              <a:gd name="connsiteY5-306" fmla="*/ 0 h 923352"/>
              <a:gd name="connsiteX6-307" fmla="*/ 17 w 9180593"/>
              <a:gd name="connsiteY6-308" fmla="*/ 13476 h 923352"/>
              <a:gd name="connsiteX0-309" fmla="*/ 17 w 9189737"/>
              <a:gd name="connsiteY0-310" fmla="*/ 0 h 909876"/>
              <a:gd name="connsiteX1-311" fmla="*/ 18253 w 9189737"/>
              <a:gd name="connsiteY1-312" fmla="*/ 909876 h 909876"/>
              <a:gd name="connsiteX2-313" fmla="*/ 2999249 w 9189737"/>
              <a:gd name="connsiteY2-314" fmla="*/ 388860 h 909876"/>
              <a:gd name="connsiteX3-315" fmla="*/ 6757433 w 9189737"/>
              <a:gd name="connsiteY3-316" fmla="*/ 745476 h 909876"/>
              <a:gd name="connsiteX4-317" fmla="*/ 9162305 w 9189737"/>
              <a:gd name="connsiteY4-318" fmla="*/ 535164 h 909876"/>
              <a:gd name="connsiteX5-319" fmla="*/ 9189737 w 9189737"/>
              <a:gd name="connsiteY5-320" fmla="*/ 10908 h 909876"/>
              <a:gd name="connsiteX6-321" fmla="*/ 17 w 9189737"/>
              <a:gd name="connsiteY6-322" fmla="*/ 0 h 909876"/>
              <a:gd name="connsiteX0-323" fmla="*/ 0 w 9189720"/>
              <a:gd name="connsiteY0-324" fmla="*/ 0 h 909876"/>
              <a:gd name="connsiteX1-325" fmla="*/ 18236 w 9189720"/>
              <a:gd name="connsiteY1-326" fmla="*/ 909876 h 909876"/>
              <a:gd name="connsiteX2-327" fmla="*/ 2999232 w 9189720"/>
              <a:gd name="connsiteY2-328" fmla="*/ 388860 h 909876"/>
              <a:gd name="connsiteX3-329" fmla="*/ 6757416 w 9189720"/>
              <a:gd name="connsiteY3-330" fmla="*/ 745476 h 909876"/>
              <a:gd name="connsiteX4-331" fmla="*/ 9162288 w 9189720"/>
              <a:gd name="connsiteY4-332" fmla="*/ 535164 h 909876"/>
              <a:gd name="connsiteX5-333" fmla="*/ 9189720 w 9189720"/>
              <a:gd name="connsiteY5-334" fmla="*/ 10908 h 909876"/>
              <a:gd name="connsiteX6-335" fmla="*/ 0 w 9189720"/>
              <a:gd name="connsiteY6-336" fmla="*/ 0 h 909876"/>
              <a:gd name="connsiteX0-337" fmla="*/ 0 w 9162288"/>
              <a:gd name="connsiteY0-338" fmla="*/ 1971 h 911847"/>
              <a:gd name="connsiteX1-339" fmla="*/ 18236 w 9162288"/>
              <a:gd name="connsiteY1-340" fmla="*/ 911847 h 911847"/>
              <a:gd name="connsiteX2-341" fmla="*/ 2999232 w 9162288"/>
              <a:gd name="connsiteY2-342" fmla="*/ 390831 h 911847"/>
              <a:gd name="connsiteX3-343" fmla="*/ 6757416 w 9162288"/>
              <a:gd name="connsiteY3-344" fmla="*/ 747447 h 911847"/>
              <a:gd name="connsiteX4-345" fmla="*/ 9162288 w 9162288"/>
              <a:gd name="connsiteY4-346" fmla="*/ 537135 h 911847"/>
              <a:gd name="connsiteX5-347" fmla="*/ 9161386 w 9162288"/>
              <a:gd name="connsiteY5-348" fmla="*/ 0 h 911847"/>
              <a:gd name="connsiteX6-349" fmla="*/ 0 w 9162288"/>
              <a:gd name="connsiteY6-350" fmla="*/ 1971 h 911847"/>
              <a:gd name="connsiteX0-351" fmla="*/ 20401 w 9144052"/>
              <a:gd name="connsiteY0-352" fmla="*/ 32880 h 911847"/>
              <a:gd name="connsiteX1-353" fmla="*/ 0 w 9144052"/>
              <a:gd name="connsiteY1-354" fmla="*/ 911847 h 911847"/>
              <a:gd name="connsiteX2-355" fmla="*/ 2980996 w 9144052"/>
              <a:gd name="connsiteY2-356" fmla="*/ 390831 h 911847"/>
              <a:gd name="connsiteX3-357" fmla="*/ 6739180 w 9144052"/>
              <a:gd name="connsiteY3-358" fmla="*/ 747447 h 911847"/>
              <a:gd name="connsiteX4-359" fmla="*/ 9144052 w 9144052"/>
              <a:gd name="connsiteY4-360" fmla="*/ 537135 h 911847"/>
              <a:gd name="connsiteX5-361" fmla="*/ 9143150 w 9144052"/>
              <a:gd name="connsiteY5-362" fmla="*/ 0 h 911847"/>
              <a:gd name="connsiteX6-363" fmla="*/ 20401 w 9144052"/>
              <a:gd name="connsiteY6-364" fmla="*/ 32880 h 911847"/>
              <a:gd name="connsiteX0-365" fmla="*/ 2371 w 9144052"/>
              <a:gd name="connsiteY0-366" fmla="*/ 1971 h 911847"/>
              <a:gd name="connsiteX1-367" fmla="*/ 0 w 9144052"/>
              <a:gd name="connsiteY1-368" fmla="*/ 911847 h 911847"/>
              <a:gd name="connsiteX2-369" fmla="*/ 2980996 w 9144052"/>
              <a:gd name="connsiteY2-370" fmla="*/ 390831 h 911847"/>
              <a:gd name="connsiteX3-371" fmla="*/ 6739180 w 9144052"/>
              <a:gd name="connsiteY3-372" fmla="*/ 747447 h 911847"/>
              <a:gd name="connsiteX4-373" fmla="*/ 9144052 w 9144052"/>
              <a:gd name="connsiteY4-374" fmla="*/ 537135 h 911847"/>
              <a:gd name="connsiteX5-375" fmla="*/ 9143150 w 9144052"/>
              <a:gd name="connsiteY5-376" fmla="*/ 0 h 911847"/>
              <a:gd name="connsiteX6-377" fmla="*/ 2371 w 9144052"/>
              <a:gd name="connsiteY6-378" fmla="*/ 1971 h 911847"/>
              <a:gd name="connsiteX0-379" fmla="*/ 2371 w 9144052"/>
              <a:gd name="connsiteY0-380" fmla="*/ 1971 h 911847"/>
              <a:gd name="connsiteX1-381" fmla="*/ 0 w 9144052"/>
              <a:gd name="connsiteY1-382" fmla="*/ 911847 h 911847"/>
              <a:gd name="connsiteX2-383" fmla="*/ 2980996 w 9144052"/>
              <a:gd name="connsiteY2-384" fmla="*/ 390831 h 911847"/>
              <a:gd name="connsiteX3-385" fmla="*/ 6739180 w 9144052"/>
              <a:gd name="connsiteY3-386" fmla="*/ 747447 h 911847"/>
              <a:gd name="connsiteX4-387" fmla="*/ 9144052 w 9144052"/>
              <a:gd name="connsiteY4-388" fmla="*/ 537135 h 911847"/>
              <a:gd name="connsiteX5-389" fmla="*/ 9143150 w 9144052"/>
              <a:gd name="connsiteY5-390" fmla="*/ 0 h 911847"/>
              <a:gd name="connsiteX6-391" fmla="*/ 2371 w 9144052"/>
              <a:gd name="connsiteY6-392" fmla="*/ 1971 h 911847"/>
              <a:gd name="connsiteX0-393" fmla="*/ 2371 w 9144052"/>
              <a:gd name="connsiteY0-394" fmla="*/ 1971 h 911847"/>
              <a:gd name="connsiteX1-395" fmla="*/ 0 w 9144052"/>
              <a:gd name="connsiteY1-396" fmla="*/ 911847 h 911847"/>
              <a:gd name="connsiteX2-397" fmla="*/ 2980996 w 9144052"/>
              <a:gd name="connsiteY2-398" fmla="*/ 390831 h 911847"/>
              <a:gd name="connsiteX3-399" fmla="*/ 9144052 w 9144052"/>
              <a:gd name="connsiteY3-400" fmla="*/ 537135 h 911847"/>
              <a:gd name="connsiteX4-401" fmla="*/ 9143150 w 9144052"/>
              <a:gd name="connsiteY4-402" fmla="*/ 0 h 911847"/>
              <a:gd name="connsiteX5-403" fmla="*/ 2371 w 9144052"/>
              <a:gd name="connsiteY5-404" fmla="*/ 1971 h 911847"/>
              <a:gd name="connsiteX0-405" fmla="*/ 2371 w 9144052"/>
              <a:gd name="connsiteY0-406" fmla="*/ 1971 h 911847"/>
              <a:gd name="connsiteX1-407" fmla="*/ 0 w 9144052"/>
              <a:gd name="connsiteY1-408" fmla="*/ 911847 h 911847"/>
              <a:gd name="connsiteX2-409" fmla="*/ 3361996 w 9144052"/>
              <a:gd name="connsiteY2-410" fmla="*/ 390831 h 911847"/>
              <a:gd name="connsiteX3-411" fmla="*/ 9144052 w 9144052"/>
              <a:gd name="connsiteY3-412" fmla="*/ 537135 h 911847"/>
              <a:gd name="connsiteX4-413" fmla="*/ 9143150 w 9144052"/>
              <a:gd name="connsiteY4-414" fmla="*/ 0 h 911847"/>
              <a:gd name="connsiteX5-415" fmla="*/ 2371 w 9144052"/>
              <a:gd name="connsiteY5-416" fmla="*/ 1971 h 911847"/>
              <a:gd name="connsiteX0-417" fmla="*/ 2371 w 9144052"/>
              <a:gd name="connsiteY0-418" fmla="*/ 1971 h 1193400"/>
              <a:gd name="connsiteX1-419" fmla="*/ 0 w 9144052"/>
              <a:gd name="connsiteY1-420" fmla="*/ 911847 h 1193400"/>
              <a:gd name="connsiteX2-421" fmla="*/ 3361996 w 9144052"/>
              <a:gd name="connsiteY2-422" fmla="*/ 390831 h 1193400"/>
              <a:gd name="connsiteX3-423" fmla="*/ 9144052 w 9144052"/>
              <a:gd name="connsiteY3-424" fmla="*/ 537135 h 1193400"/>
              <a:gd name="connsiteX4-425" fmla="*/ 9143150 w 9144052"/>
              <a:gd name="connsiteY4-426" fmla="*/ 0 h 1193400"/>
              <a:gd name="connsiteX5-427" fmla="*/ 2371 w 9144052"/>
              <a:gd name="connsiteY5-428" fmla="*/ 1971 h 1193400"/>
              <a:gd name="connsiteX0-429" fmla="*/ 2371 w 9144052"/>
              <a:gd name="connsiteY0-430" fmla="*/ 1971 h 1125725"/>
              <a:gd name="connsiteX1-431" fmla="*/ 0 w 9144052"/>
              <a:gd name="connsiteY1-432" fmla="*/ 911847 h 1125725"/>
              <a:gd name="connsiteX2-433" fmla="*/ 3361996 w 9144052"/>
              <a:gd name="connsiteY2-434" fmla="*/ 390831 h 1125725"/>
              <a:gd name="connsiteX3-435" fmla="*/ 9144052 w 9144052"/>
              <a:gd name="connsiteY3-436" fmla="*/ 537135 h 1125725"/>
              <a:gd name="connsiteX4-437" fmla="*/ 9143150 w 9144052"/>
              <a:gd name="connsiteY4-438" fmla="*/ 0 h 1125725"/>
              <a:gd name="connsiteX5-439" fmla="*/ 2371 w 9144052"/>
              <a:gd name="connsiteY5-440" fmla="*/ 1971 h 1125725"/>
              <a:gd name="connsiteX0-441" fmla="*/ 2371 w 9144052"/>
              <a:gd name="connsiteY0-442" fmla="*/ 1971 h 1244834"/>
              <a:gd name="connsiteX1-443" fmla="*/ 0 w 9144052"/>
              <a:gd name="connsiteY1-444" fmla="*/ 911847 h 1244834"/>
              <a:gd name="connsiteX2-445" fmla="*/ 3361996 w 9144052"/>
              <a:gd name="connsiteY2-446" fmla="*/ 390831 h 1244834"/>
              <a:gd name="connsiteX3-447" fmla="*/ 9144052 w 9144052"/>
              <a:gd name="connsiteY3-448" fmla="*/ 537135 h 1244834"/>
              <a:gd name="connsiteX4-449" fmla="*/ 9143150 w 9144052"/>
              <a:gd name="connsiteY4-450" fmla="*/ 0 h 1244834"/>
              <a:gd name="connsiteX5-451" fmla="*/ 2371 w 9144052"/>
              <a:gd name="connsiteY5-452" fmla="*/ 1971 h 1244834"/>
              <a:gd name="connsiteX0-453" fmla="*/ 2371 w 9144052"/>
              <a:gd name="connsiteY0-454" fmla="*/ 1971 h 1244834"/>
              <a:gd name="connsiteX1-455" fmla="*/ 0 w 9144052"/>
              <a:gd name="connsiteY1-456" fmla="*/ 863120 h 1244834"/>
              <a:gd name="connsiteX2-457" fmla="*/ 3361996 w 9144052"/>
              <a:gd name="connsiteY2-458" fmla="*/ 390831 h 1244834"/>
              <a:gd name="connsiteX3-459" fmla="*/ 9144052 w 9144052"/>
              <a:gd name="connsiteY3-460" fmla="*/ 537135 h 1244834"/>
              <a:gd name="connsiteX4-461" fmla="*/ 9143150 w 9144052"/>
              <a:gd name="connsiteY4-462" fmla="*/ 0 h 1244834"/>
              <a:gd name="connsiteX5-463" fmla="*/ 2371 w 9144052"/>
              <a:gd name="connsiteY5-464" fmla="*/ 1971 h 1244834"/>
              <a:gd name="connsiteX0-465" fmla="*/ 2371 w 9144052"/>
              <a:gd name="connsiteY0-466" fmla="*/ 1971 h 1244834"/>
              <a:gd name="connsiteX1-467" fmla="*/ 0 w 9144052"/>
              <a:gd name="connsiteY1-468" fmla="*/ 749425 h 1244834"/>
              <a:gd name="connsiteX2-469" fmla="*/ 3361996 w 9144052"/>
              <a:gd name="connsiteY2-470" fmla="*/ 390831 h 1244834"/>
              <a:gd name="connsiteX3-471" fmla="*/ 9144052 w 9144052"/>
              <a:gd name="connsiteY3-472" fmla="*/ 537135 h 1244834"/>
              <a:gd name="connsiteX4-473" fmla="*/ 9143150 w 9144052"/>
              <a:gd name="connsiteY4-474" fmla="*/ 0 h 1244834"/>
              <a:gd name="connsiteX5-475" fmla="*/ 2371 w 9144052"/>
              <a:gd name="connsiteY5-476" fmla="*/ 1971 h 1244834"/>
              <a:gd name="connsiteX0-477" fmla="*/ 2371 w 9144052"/>
              <a:gd name="connsiteY0-478" fmla="*/ 1971 h 1244834"/>
              <a:gd name="connsiteX1-479" fmla="*/ 0 w 9144052"/>
              <a:gd name="connsiteY1-480" fmla="*/ 749425 h 1244834"/>
              <a:gd name="connsiteX2-481" fmla="*/ 3343523 w 9144052"/>
              <a:gd name="connsiteY2-482" fmla="*/ 315034 h 1244834"/>
              <a:gd name="connsiteX3-483" fmla="*/ 9144052 w 9144052"/>
              <a:gd name="connsiteY3-484" fmla="*/ 537135 h 1244834"/>
              <a:gd name="connsiteX4-485" fmla="*/ 9143150 w 9144052"/>
              <a:gd name="connsiteY4-486" fmla="*/ 0 h 1244834"/>
              <a:gd name="connsiteX5-487" fmla="*/ 2371 w 9144052"/>
              <a:gd name="connsiteY5-488" fmla="*/ 1971 h 1244834"/>
              <a:gd name="connsiteX0-489" fmla="*/ 2371 w 9144052"/>
              <a:gd name="connsiteY0-490" fmla="*/ 1971 h 1244834"/>
              <a:gd name="connsiteX1-491" fmla="*/ 0 w 9144052"/>
              <a:gd name="connsiteY1-492" fmla="*/ 749425 h 1244834"/>
              <a:gd name="connsiteX2-493" fmla="*/ 3114923 w 9144052"/>
              <a:gd name="connsiteY2-494" fmla="*/ 315034 h 1244834"/>
              <a:gd name="connsiteX3-495" fmla="*/ 9144052 w 9144052"/>
              <a:gd name="connsiteY3-496" fmla="*/ 537135 h 1244834"/>
              <a:gd name="connsiteX4-497" fmla="*/ 9143150 w 9144052"/>
              <a:gd name="connsiteY4-498" fmla="*/ 0 h 1244834"/>
              <a:gd name="connsiteX5-499" fmla="*/ 2371 w 9144052"/>
              <a:gd name="connsiteY5-500" fmla="*/ 1971 h 1244834"/>
              <a:gd name="connsiteX0-501" fmla="*/ 2371 w 9144052"/>
              <a:gd name="connsiteY0-502" fmla="*/ 1971 h 1282732"/>
              <a:gd name="connsiteX1-503" fmla="*/ 0 w 9144052"/>
              <a:gd name="connsiteY1-504" fmla="*/ 749425 h 1282732"/>
              <a:gd name="connsiteX2-505" fmla="*/ 3114923 w 9144052"/>
              <a:gd name="connsiteY2-506" fmla="*/ 315034 h 1282732"/>
              <a:gd name="connsiteX3-507" fmla="*/ 9144052 w 9144052"/>
              <a:gd name="connsiteY3-508" fmla="*/ 537135 h 1282732"/>
              <a:gd name="connsiteX4-509" fmla="*/ 9143150 w 9144052"/>
              <a:gd name="connsiteY4-510" fmla="*/ 0 h 1282732"/>
              <a:gd name="connsiteX5-511" fmla="*/ 2371 w 9144052"/>
              <a:gd name="connsiteY5-512" fmla="*/ 1971 h 1282732"/>
              <a:gd name="connsiteX0-513" fmla="*/ 2371 w 9144052"/>
              <a:gd name="connsiteY0-514" fmla="*/ 1971 h 1282732"/>
              <a:gd name="connsiteX1-515" fmla="*/ 0 w 9144052"/>
              <a:gd name="connsiteY1-516" fmla="*/ 749425 h 1282732"/>
              <a:gd name="connsiteX2-517" fmla="*/ 3114923 w 9144052"/>
              <a:gd name="connsiteY2-518" fmla="*/ 315034 h 1282732"/>
              <a:gd name="connsiteX3-519" fmla="*/ 9144052 w 9144052"/>
              <a:gd name="connsiteY3-520" fmla="*/ 537135 h 1282732"/>
              <a:gd name="connsiteX4-521" fmla="*/ 9143150 w 9144052"/>
              <a:gd name="connsiteY4-522" fmla="*/ 0 h 1282732"/>
              <a:gd name="connsiteX5-523" fmla="*/ 2371 w 9144052"/>
              <a:gd name="connsiteY5-524" fmla="*/ 1971 h 1282732"/>
              <a:gd name="connsiteX0-525" fmla="*/ 2371 w 9144052"/>
              <a:gd name="connsiteY0-526" fmla="*/ 1971 h 1282732"/>
              <a:gd name="connsiteX1-527" fmla="*/ 0 w 9144052"/>
              <a:gd name="connsiteY1-528" fmla="*/ 749425 h 1282732"/>
              <a:gd name="connsiteX2-529" fmla="*/ 3114923 w 9144052"/>
              <a:gd name="connsiteY2-530" fmla="*/ 315034 h 1282732"/>
              <a:gd name="connsiteX3-531" fmla="*/ 9144052 w 9144052"/>
              <a:gd name="connsiteY3-532" fmla="*/ 537135 h 1282732"/>
              <a:gd name="connsiteX4-533" fmla="*/ 9143150 w 9144052"/>
              <a:gd name="connsiteY4-534" fmla="*/ 0 h 1282732"/>
              <a:gd name="connsiteX5-535" fmla="*/ 2371 w 9144052"/>
              <a:gd name="connsiteY5-536" fmla="*/ 1971 h 12827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7" name="Oval 6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8" name="Oval 7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Oval 8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525018" y="813816"/>
            <a:ext cx="8915400" cy="1143000"/>
          </a:xfrm>
        </p:spPr>
        <p:txBody>
          <a:bodyPr vert="horz" lIns="91440" tIns="45720" rIns="91440" bIns="45720" rtlCol="0" anchor="t">
            <a:normAutofit/>
          </a:bodyPr>
          <a:lstStyle>
            <a:lvl1pPr algn="ctr" defTabSz="990600" rtl="0" eaLnBrk="1" latinLnBrk="0" hangingPunct="1">
              <a:spcBef>
                <a:spcPct val="0"/>
              </a:spcBef>
              <a:buNone/>
              <a:defRPr lang="en-US" sz="39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5" name="Group 4"/>
          <p:cNvGrpSpPr/>
          <p:nvPr/>
        </p:nvGrpSpPr>
        <p:grpSpPr bwMode="invGray">
          <a:xfrm>
            <a:off x="-56" y="-1972"/>
            <a:ext cx="9913228" cy="1283795"/>
            <a:chOff x="-52" y="-1972"/>
            <a:chExt cx="9150672" cy="1283795"/>
          </a:xfrm>
        </p:grpSpPr>
        <p:sp>
          <p:nvSpPr>
            <p:cNvPr id="6" name="Freeform 5"/>
            <p:cNvSpPr/>
            <p:nvPr userDrawn="1"/>
          </p:nvSpPr>
          <p:spPr bwMode="invGray">
            <a:xfrm>
              <a:off x="0" y="1"/>
              <a:ext cx="9150620" cy="128182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1284 h 1862136"/>
                <a:gd name="connsiteX1-185" fmla="*/ 0 w 9153196"/>
                <a:gd name="connsiteY1-186" fmla="*/ 1862136 h 1862136"/>
                <a:gd name="connsiteX2-187" fmla="*/ 2980996 w 9153196"/>
                <a:gd name="connsiteY2-188" fmla="*/ 960120 h 1862136"/>
                <a:gd name="connsiteX3-189" fmla="*/ 6739180 w 9153196"/>
                <a:gd name="connsiteY3-190" fmla="*/ 1316736 h 1862136"/>
                <a:gd name="connsiteX4-191" fmla="*/ 9144052 w 9153196"/>
                <a:gd name="connsiteY4-192" fmla="*/ 1106424 h 1862136"/>
                <a:gd name="connsiteX5-193" fmla="*/ 9153196 w 9153196"/>
                <a:gd name="connsiteY5-194" fmla="*/ 0 h 1862136"/>
                <a:gd name="connsiteX6-195" fmla="*/ 52 w 9153196"/>
                <a:gd name="connsiteY6-196" fmla="*/ 1284 h 1862136"/>
                <a:gd name="connsiteX0-197" fmla="*/ 52 w 9153196"/>
                <a:gd name="connsiteY0-198" fmla="*/ 1284 h 1862136"/>
                <a:gd name="connsiteX1-199" fmla="*/ 0 w 9153196"/>
                <a:gd name="connsiteY1-200" fmla="*/ 1862136 h 1862136"/>
                <a:gd name="connsiteX2-201" fmla="*/ 2999284 w 9153196"/>
                <a:gd name="connsiteY2-202" fmla="*/ 1051560 h 1862136"/>
                <a:gd name="connsiteX3-203" fmla="*/ 6739180 w 9153196"/>
                <a:gd name="connsiteY3-204" fmla="*/ 1316736 h 1862136"/>
                <a:gd name="connsiteX4-205" fmla="*/ 9144052 w 9153196"/>
                <a:gd name="connsiteY4-206" fmla="*/ 1106424 h 1862136"/>
                <a:gd name="connsiteX5-207" fmla="*/ 9153196 w 9153196"/>
                <a:gd name="connsiteY5-208" fmla="*/ 0 h 1862136"/>
                <a:gd name="connsiteX6-209" fmla="*/ 52 w 9153196"/>
                <a:gd name="connsiteY6-210" fmla="*/ 1284 h 1862136"/>
                <a:gd name="connsiteX0-211" fmla="*/ 52 w 9153196"/>
                <a:gd name="connsiteY0-212" fmla="*/ 1284 h 1862136"/>
                <a:gd name="connsiteX1-213" fmla="*/ 0 w 9153196"/>
                <a:gd name="connsiteY1-214" fmla="*/ 1862136 h 1862136"/>
                <a:gd name="connsiteX2-215" fmla="*/ 2999284 w 9153196"/>
                <a:gd name="connsiteY2-216" fmla="*/ 1051560 h 1862136"/>
                <a:gd name="connsiteX3-217" fmla="*/ 6739180 w 9153196"/>
                <a:gd name="connsiteY3-218" fmla="*/ 1316736 h 1862136"/>
                <a:gd name="connsiteX4-219" fmla="*/ 9144052 w 9153196"/>
                <a:gd name="connsiteY4-220" fmla="*/ 1487424 h 1862136"/>
                <a:gd name="connsiteX5-221" fmla="*/ 9153196 w 9153196"/>
                <a:gd name="connsiteY5-222" fmla="*/ 0 h 1862136"/>
                <a:gd name="connsiteX6-223" fmla="*/ 52 w 9153196"/>
                <a:gd name="connsiteY6-224" fmla="*/ 1284 h 1862136"/>
                <a:gd name="connsiteX0-225" fmla="*/ 52 w 9153196"/>
                <a:gd name="connsiteY0-226" fmla="*/ 1284 h 1862136"/>
                <a:gd name="connsiteX1-227" fmla="*/ 0 w 9153196"/>
                <a:gd name="connsiteY1-228" fmla="*/ 1862136 h 1862136"/>
                <a:gd name="connsiteX2-229" fmla="*/ 2999284 w 9153196"/>
                <a:gd name="connsiteY2-230" fmla="*/ 1051560 h 1862136"/>
                <a:gd name="connsiteX3-231" fmla="*/ 6281980 w 9153196"/>
                <a:gd name="connsiteY3-232" fmla="*/ 1469136 h 1862136"/>
                <a:gd name="connsiteX4-233" fmla="*/ 9144052 w 9153196"/>
                <a:gd name="connsiteY4-234" fmla="*/ 1487424 h 1862136"/>
                <a:gd name="connsiteX5-235" fmla="*/ 9153196 w 9153196"/>
                <a:gd name="connsiteY5-236" fmla="*/ 0 h 1862136"/>
                <a:gd name="connsiteX6-237" fmla="*/ 52 w 9153196"/>
                <a:gd name="connsiteY6-238" fmla="*/ 1284 h 1862136"/>
                <a:gd name="connsiteX0-239" fmla="*/ 52 w 9153196"/>
                <a:gd name="connsiteY0-240" fmla="*/ 1284 h 1862136"/>
                <a:gd name="connsiteX1-241" fmla="*/ 0 w 9153196"/>
                <a:gd name="connsiteY1-242" fmla="*/ 1862136 h 1862136"/>
                <a:gd name="connsiteX2-243" fmla="*/ 2999284 w 9153196"/>
                <a:gd name="connsiteY2-244" fmla="*/ 1051560 h 1862136"/>
                <a:gd name="connsiteX3-245" fmla="*/ 6281980 w 9153196"/>
                <a:gd name="connsiteY3-246" fmla="*/ 1469136 h 1862136"/>
                <a:gd name="connsiteX4-247" fmla="*/ 9144052 w 9153196"/>
                <a:gd name="connsiteY4-248" fmla="*/ 1487424 h 1862136"/>
                <a:gd name="connsiteX5-249" fmla="*/ 9153196 w 9153196"/>
                <a:gd name="connsiteY5-250" fmla="*/ 0 h 1862136"/>
                <a:gd name="connsiteX6-251" fmla="*/ 52 w 9153196"/>
                <a:gd name="connsiteY6-252" fmla="*/ 1284 h 1862136"/>
                <a:gd name="connsiteX0-253" fmla="*/ 52 w 9153196"/>
                <a:gd name="connsiteY0-254" fmla="*/ 1284 h 1862136"/>
                <a:gd name="connsiteX1-255" fmla="*/ 0 w 9153196"/>
                <a:gd name="connsiteY1-256" fmla="*/ 1862136 h 1862136"/>
                <a:gd name="connsiteX2-257" fmla="*/ 2999284 w 9153196"/>
                <a:gd name="connsiteY2-258" fmla="*/ 1051560 h 1862136"/>
                <a:gd name="connsiteX3-259" fmla="*/ 6281980 w 9153196"/>
                <a:gd name="connsiteY3-260" fmla="*/ 1469136 h 1862136"/>
                <a:gd name="connsiteX4-261" fmla="*/ 9144052 w 9153196"/>
                <a:gd name="connsiteY4-262" fmla="*/ 1487424 h 1862136"/>
                <a:gd name="connsiteX5-263" fmla="*/ 9153196 w 9153196"/>
                <a:gd name="connsiteY5-264" fmla="*/ 0 h 1862136"/>
                <a:gd name="connsiteX6-265" fmla="*/ 52 w 9153196"/>
                <a:gd name="connsiteY6-266" fmla="*/ 1284 h 1862136"/>
                <a:gd name="connsiteX0-267" fmla="*/ 52 w 9153196"/>
                <a:gd name="connsiteY0-268" fmla="*/ 610884 h 1862136"/>
                <a:gd name="connsiteX1-269" fmla="*/ 0 w 9153196"/>
                <a:gd name="connsiteY1-270" fmla="*/ 1862136 h 1862136"/>
                <a:gd name="connsiteX2-271" fmla="*/ 2999284 w 9153196"/>
                <a:gd name="connsiteY2-272" fmla="*/ 1051560 h 1862136"/>
                <a:gd name="connsiteX3-273" fmla="*/ 6281980 w 9153196"/>
                <a:gd name="connsiteY3-274" fmla="*/ 1469136 h 1862136"/>
                <a:gd name="connsiteX4-275" fmla="*/ 9144052 w 9153196"/>
                <a:gd name="connsiteY4-276" fmla="*/ 1487424 h 1862136"/>
                <a:gd name="connsiteX5-277" fmla="*/ 9153196 w 9153196"/>
                <a:gd name="connsiteY5-278" fmla="*/ 0 h 1862136"/>
                <a:gd name="connsiteX6-279" fmla="*/ 52 w 9153196"/>
                <a:gd name="connsiteY6-280" fmla="*/ 610884 h 1862136"/>
                <a:gd name="connsiteX0-281" fmla="*/ 52 w 9153196"/>
                <a:gd name="connsiteY0-282" fmla="*/ 1284 h 1252536"/>
                <a:gd name="connsiteX1-283" fmla="*/ 0 w 9153196"/>
                <a:gd name="connsiteY1-284" fmla="*/ 1252536 h 1252536"/>
                <a:gd name="connsiteX2-285" fmla="*/ 2999284 w 9153196"/>
                <a:gd name="connsiteY2-286" fmla="*/ 441960 h 1252536"/>
                <a:gd name="connsiteX3-287" fmla="*/ 6281980 w 9153196"/>
                <a:gd name="connsiteY3-288" fmla="*/ 859536 h 1252536"/>
                <a:gd name="connsiteX4-289" fmla="*/ 9144052 w 9153196"/>
                <a:gd name="connsiteY4-290" fmla="*/ 877824 h 1252536"/>
                <a:gd name="connsiteX5-291" fmla="*/ 9153196 w 9153196"/>
                <a:gd name="connsiteY5-292" fmla="*/ 0 h 1252536"/>
                <a:gd name="connsiteX6-293" fmla="*/ 52 w 9153196"/>
                <a:gd name="connsiteY6-294" fmla="*/ 1284 h 1252536"/>
                <a:gd name="connsiteX0-295" fmla="*/ 52 w 9153196"/>
                <a:gd name="connsiteY0-296" fmla="*/ 1284 h 1252536"/>
                <a:gd name="connsiteX1-297" fmla="*/ 0 w 9153196"/>
                <a:gd name="connsiteY1-298" fmla="*/ 1252536 h 1252536"/>
                <a:gd name="connsiteX2-299" fmla="*/ 3010829 w 9153196"/>
                <a:gd name="connsiteY2-300" fmla="*/ 483524 h 1252536"/>
                <a:gd name="connsiteX3-301" fmla="*/ 6281980 w 9153196"/>
                <a:gd name="connsiteY3-302" fmla="*/ 859536 h 1252536"/>
                <a:gd name="connsiteX4-303" fmla="*/ 9144052 w 9153196"/>
                <a:gd name="connsiteY4-304" fmla="*/ 877824 h 1252536"/>
                <a:gd name="connsiteX5-305" fmla="*/ 9153196 w 9153196"/>
                <a:gd name="connsiteY5-306" fmla="*/ 0 h 1252536"/>
                <a:gd name="connsiteX6-307" fmla="*/ 52 w 9153196"/>
                <a:gd name="connsiteY6-308" fmla="*/ 1284 h 1252536"/>
                <a:gd name="connsiteX0-309" fmla="*/ 52 w 9153196"/>
                <a:gd name="connsiteY0-310" fmla="*/ 1284 h 1252536"/>
                <a:gd name="connsiteX1-311" fmla="*/ 0 w 9153196"/>
                <a:gd name="connsiteY1-312" fmla="*/ 1252536 h 1252536"/>
                <a:gd name="connsiteX2-313" fmla="*/ 3010829 w 9153196"/>
                <a:gd name="connsiteY2-314" fmla="*/ 483524 h 1252536"/>
                <a:gd name="connsiteX3-315" fmla="*/ 6281980 w 9153196"/>
                <a:gd name="connsiteY3-316" fmla="*/ 859536 h 1252536"/>
                <a:gd name="connsiteX4-317" fmla="*/ 9144052 w 9153196"/>
                <a:gd name="connsiteY4-318" fmla="*/ 877824 h 1252536"/>
                <a:gd name="connsiteX5-319" fmla="*/ 9153196 w 9153196"/>
                <a:gd name="connsiteY5-320" fmla="*/ 0 h 1252536"/>
                <a:gd name="connsiteX6-321" fmla="*/ 52 w 9153196"/>
                <a:gd name="connsiteY6-322" fmla="*/ 1284 h 1252536"/>
                <a:gd name="connsiteX0-323" fmla="*/ 52 w 9153196"/>
                <a:gd name="connsiteY0-324" fmla="*/ 1284 h 1252536"/>
                <a:gd name="connsiteX1-325" fmla="*/ 0 w 9153196"/>
                <a:gd name="connsiteY1-326" fmla="*/ 1252536 h 1252536"/>
                <a:gd name="connsiteX2-327" fmla="*/ 3010829 w 9153196"/>
                <a:gd name="connsiteY2-328" fmla="*/ 483524 h 1252536"/>
                <a:gd name="connsiteX3-329" fmla="*/ 6281980 w 9153196"/>
                <a:gd name="connsiteY3-330" fmla="*/ 859536 h 1252536"/>
                <a:gd name="connsiteX4-331" fmla="*/ 9144052 w 9153196"/>
                <a:gd name="connsiteY4-332" fmla="*/ 877824 h 1252536"/>
                <a:gd name="connsiteX5-333" fmla="*/ 9153196 w 9153196"/>
                <a:gd name="connsiteY5-334" fmla="*/ 0 h 1252536"/>
                <a:gd name="connsiteX6-335" fmla="*/ 52 w 9153196"/>
                <a:gd name="connsiteY6-336" fmla="*/ 1284 h 1252536"/>
                <a:gd name="connsiteX0-337" fmla="*/ 52 w 9153196"/>
                <a:gd name="connsiteY0-338" fmla="*/ 1284 h 1252536"/>
                <a:gd name="connsiteX1-339" fmla="*/ 0 w 9153196"/>
                <a:gd name="connsiteY1-340" fmla="*/ 1252536 h 1252536"/>
                <a:gd name="connsiteX2-341" fmla="*/ 3620429 w 9153196"/>
                <a:gd name="connsiteY2-342" fmla="*/ 483524 h 1252536"/>
                <a:gd name="connsiteX3-343" fmla="*/ 6281980 w 9153196"/>
                <a:gd name="connsiteY3-344" fmla="*/ 859536 h 1252536"/>
                <a:gd name="connsiteX4-345" fmla="*/ 9144052 w 9153196"/>
                <a:gd name="connsiteY4-346" fmla="*/ 877824 h 1252536"/>
                <a:gd name="connsiteX5-347" fmla="*/ 9153196 w 9153196"/>
                <a:gd name="connsiteY5-348" fmla="*/ 0 h 1252536"/>
                <a:gd name="connsiteX6-349" fmla="*/ 52 w 9153196"/>
                <a:gd name="connsiteY6-350" fmla="*/ 1284 h 1252536"/>
                <a:gd name="connsiteX0-351" fmla="*/ 52 w 9153196"/>
                <a:gd name="connsiteY0-352" fmla="*/ 1284 h 1252536"/>
                <a:gd name="connsiteX1-353" fmla="*/ 0 w 9153196"/>
                <a:gd name="connsiteY1-354" fmla="*/ 1252536 h 1252536"/>
                <a:gd name="connsiteX2-355" fmla="*/ 3620429 w 9153196"/>
                <a:gd name="connsiteY2-356" fmla="*/ 483524 h 1252536"/>
                <a:gd name="connsiteX3-357" fmla="*/ 6281980 w 9153196"/>
                <a:gd name="connsiteY3-358" fmla="*/ 859536 h 1252536"/>
                <a:gd name="connsiteX4-359" fmla="*/ 9144052 w 9153196"/>
                <a:gd name="connsiteY4-360" fmla="*/ 877824 h 1252536"/>
                <a:gd name="connsiteX5-361" fmla="*/ 9153196 w 9153196"/>
                <a:gd name="connsiteY5-362" fmla="*/ 0 h 1252536"/>
                <a:gd name="connsiteX6-363" fmla="*/ 52 w 9153196"/>
                <a:gd name="connsiteY6-364" fmla="*/ 1284 h 1252536"/>
                <a:gd name="connsiteX0-365" fmla="*/ 52 w 9153196"/>
                <a:gd name="connsiteY0-366" fmla="*/ 1284 h 1252536"/>
                <a:gd name="connsiteX1-367" fmla="*/ 0 w 9153196"/>
                <a:gd name="connsiteY1-368" fmla="*/ 1252536 h 1252536"/>
                <a:gd name="connsiteX2-369" fmla="*/ 3620429 w 9153196"/>
                <a:gd name="connsiteY2-370" fmla="*/ 483524 h 1252536"/>
                <a:gd name="connsiteX3-371" fmla="*/ 9144052 w 9153196"/>
                <a:gd name="connsiteY3-372" fmla="*/ 877824 h 1252536"/>
                <a:gd name="connsiteX4-373" fmla="*/ 9153196 w 9153196"/>
                <a:gd name="connsiteY4-374" fmla="*/ 0 h 1252536"/>
                <a:gd name="connsiteX5-375" fmla="*/ 52 w 9153196"/>
                <a:gd name="connsiteY5-376" fmla="*/ 1284 h 1252536"/>
                <a:gd name="connsiteX0-377" fmla="*/ 52 w 9153196"/>
                <a:gd name="connsiteY0-378" fmla="*/ 1284 h 1252536"/>
                <a:gd name="connsiteX1-379" fmla="*/ 0 w 9153196"/>
                <a:gd name="connsiteY1-380" fmla="*/ 1252536 h 1252536"/>
                <a:gd name="connsiteX2-381" fmla="*/ 3620429 w 9153196"/>
                <a:gd name="connsiteY2-382" fmla="*/ 483524 h 1252536"/>
                <a:gd name="connsiteX3-383" fmla="*/ 9144052 w 9153196"/>
                <a:gd name="connsiteY3-384" fmla="*/ 877824 h 1252536"/>
                <a:gd name="connsiteX4-385" fmla="*/ 9153196 w 9153196"/>
                <a:gd name="connsiteY4-386" fmla="*/ 0 h 1252536"/>
                <a:gd name="connsiteX5-387" fmla="*/ 52 w 9153196"/>
                <a:gd name="connsiteY5-388" fmla="*/ 1284 h 1252536"/>
                <a:gd name="connsiteX0-389" fmla="*/ 52 w 9153196"/>
                <a:gd name="connsiteY0-390" fmla="*/ 1284 h 1279374"/>
                <a:gd name="connsiteX1-391" fmla="*/ 0 w 9153196"/>
                <a:gd name="connsiteY1-392" fmla="*/ 1252536 h 1279374"/>
                <a:gd name="connsiteX2-393" fmla="*/ 3620429 w 9153196"/>
                <a:gd name="connsiteY2-394" fmla="*/ 483524 h 1279374"/>
                <a:gd name="connsiteX3-395" fmla="*/ 9144052 w 9153196"/>
                <a:gd name="connsiteY3-396" fmla="*/ 877824 h 1279374"/>
                <a:gd name="connsiteX4-397" fmla="*/ 9153196 w 9153196"/>
                <a:gd name="connsiteY4-398" fmla="*/ 0 h 1279374"/>
                <a:gd name="connsiteX5-399" fmla="*/ 52 w 9153196"/>
                <a:gd name="connsiteY5-400" fmla="*/ 1284 h 1279374"/>
                <a:gd name="connsiteX0-401" fmla="*/ 52 w 9150620"/>
                <a:gd name="connsiteY0-402" fmla="*/ 1284 h 1279374"/>
                <a:gd name="connsiteX1-403" fmla="*/ 0 w 9150620"/>
                <a:gd name="connsiteY1-404" fmla="*/ 1252536 h 1279374"/>
                <a:gd name="connsiteX2-405" fmla="*/ 3620429 w 9150620"/>
                <a:gd name="connsiteY2-406" fmla="*/ 483524 h 1279374"/>
                <a:gd name="connsiteX3-407" fmla="*/ 9144052 w 9150620"/>
                <a:gd name="connsiteY3-408" fmla="*/ 877824 h 1279374"/>
                <a:gd name="connsiteX4-409" fmla="*/ 9150620 w 9150620"/>
                <a:gd name="connsiteY4-410" fmla="*/ 0 h 1279374"/>
                <a:gd name="connsiteX5-411" fmla="*/ 52 w 9150620"/>
                <a:gd name="connsiteY5-412" fmla="*/ 1284 h 1279374"/>
                <a:gd name="connsiteX0-413" fmla="*/ 52 w 9150620"/>
                <a:gd name="connsiteY0-414" fmla="*/ 1284 h 1279374"/>
                <a:gd name="connsiteX1-415" fmla="*/ 0 w 9150620"/>
                <a:gd name="connsiteY1-416" fmla="*/ 1252536 h 1279374"/>
                <a:gd name="connsiteX2-417" fmla="*/ 3641211 w 9150620"/>
                <a:gd name="connsiteY2-418" fmla="*/ 459690 h 1279374"/>
                <a:gd name="connsiteX3-419" fmla="*/ 9144052 w 9150620"/>
                <a:gd name="connsiteY3-420" fmla="*/ 877824 h 1279374"/>
                <a:gd name="connsiteX4-421" fmla="*/ 9150620 w 9150620"/>
                <a:gd name="connsiteY4-422" fmla="*/ 0 h 1279374"/>
                <a:gd name="connsiteX5-423" fmla="*/ 52 w 9150620"/>
                <a:gd name="connsiteY5-424" fmla="*/ 1284 h 1279374"/>
                <a:gd name="connsiteX0-425" fmla="*/ 52 w 9150620"/>
                <a:gd name="connsiteY0-426" fmla="*/ 1284 h 1279374"/>
                <a:gd name="connsiteX1-427" fmla="*/ 0 w 9150620"/>
                <a:gd name="connsiteY1-428" fmla="*/ 1252536 h 1279374"/>
                <a:gd name="connsiteX2-429" fmla="*/ 3641211 w 9150620"/>
                <a:gd name="connsiteY2-430" fmla="*/ 459690 h 1279374"/>
                <a:gd name="connsiteX3-431" fmla="*/ 9144052 w 9150620"/>
                <a:gd name="connsiteY3-432" fmla="*/ 877824 h 1279374"/>
                <a:gd name="connsiteX4-433" fmla="*/ 9150620 w 9150620"/>
                <a:gd name="connsiteY4-434" fmla="*/ 0 h 1279374"/>
                <a:gd name="connsiteX5-435" fmla="*/ 52 w 9150620"/>
                <a:gd name="connsiteY5-436" fmla="*/ 1284 h 1279374"/>
                <a:gd name="connsiteX0-437" fmla="*/ 52 w 9150620"/>
                <a:gd name="connsiteY0-438" fmla="*/ 1284 h 1279374"/>
                <a:gd name="connsiteX1-439" fmla="*/ 0 w 9150620"/>
                <a:gd name="connsiteY1-440" fmla="*/ 1252536 h 1279374"/>
                <a:gd name="connsiteX2-441" fmla="*/ 3622738 w 9150620"/>
                <a:gd name="connsiteY2-442" fmla="*/ 425264 h 1279374"/>
                <a:gd name="connsiteX3-443" fmla="*/ 9144052 w 9150620"/>
                <a:gd name="connsiteY3-444" fmla="*/ 877824 h 1279374"/>
                <a:gd name="connsiteX4-445" fmla="*/ 9150620 w 9150620"/>
                <a:gd name="connsiteY4-446" fmla="*/ 0 h 1279374"/>
                <a:gd name="connsiteX5-447" fmla="*/ 52 w 9150620"/>
                <a:gd name="connsiteY5-448" fmla="*/ 1284 h 1279374"/>
                <a:gd name="connsiteX0-449" fmla="*/ 52 w 9150620"/>
                <a:gd name="connsiteY0-450" fmla="*/ 1284 h 1279374"/>
                <a:gd name="connsiteX1-451" fmla="*/ 0 w 9150620"/>
                <a:gd name="connsiteY1-452" fmla="*/ 1252536 h 1279374"/>
                <a:gd name="connsiteX2-453" fmla="*/ 3622738 w 9150620"/>
                <a:gd name="connsiteY2-454" fmla="*/ 425264 h 1279374"/>
                <a:gd name="connsiteX3-455" fmla="*/ 9144052 w 9150620"/>
                <a:gd name="connsiteY3-456" fmla="*/ 877824 h 1279374"/>
                <a:gd name="connsiteX4-457" fmla="*/ 9150620 w 9150620"/>
                <a:gd name="connsiteY4-458" fmla="*/ 0 h 1279374"/>
                <a:gd name="connsiteX5-459" fmla="*/ 52 w 9150620"/>
                <a:gd name="connsiteY5-460" fmla="*/ 1284 h 1279374"/>
                <a:gd name="connsiteX0-461" fmla="*/ 52 w 9150620"/>
                <a:gd name="connsiteY0-462" fmla="*/ 1284 h 1279374"/>
                <a:gd name="connsiteX1-463" fmla="*/ 0 w 9150620"/>
                <a:gd name="connsiteY1-464" fmla="*/ 1252536 h 1279374"/>
                <a:gd name="connsiteX2-465" fmla="*/ 3622738 w 9150620"/>
                <a:gd name="connsiteY2-466" fmla="*/ 425264 h 1279374"/>
                <a:gd name="connsiteX3-467" fmla="*/ 9144052 w 9150620"/>
                <a:gd name="connsiteY3-468" fmla="*/ 877824 h 1279374"/>
                <a:gd name="connsiteX4-469" fmla="*/ 9150620 w 9150620"/>
                <a:gd name="connsiteY4-470" fmla="*/ 0 h 1279374"/>
                <a:gd name="connsiteX5-471" fmla="*/ 52 w 9150620"/>
                <a:gd name="connsiteY5-472" fmla="*/ 1284 h 1279374"/>
                <a:gd name="connsiteX0-473" fmla="*/ 52 w 9150620"/>
                <a:gd name="connsiteY0-474" fmla="*/ 1284 h 1252536"/>
                <a:gd name="connsiteX1-475" fmla="*/ 0 w 9150620"/>
                <a:gd name="connsiteY1-476" fmla="*/ 1252536 h 1252536"/>
                <a:gd name="connsiteX2-477" fmla="*/ 3622738 w 9150620"/>
                <a:gd name="connsiteY2-478" fmla="*/ 425264 h 1252536"/>
                <a:gd name="connsiteX3-479" fmla="*/ 9144052 w 9150620"/>
                <a:gd name="connsiteY3-480" fmla="*/ 877824 h 1252536"/>
                <a:gd name="connsiteX4-481" fmla="*/ 9150620 w 9150620"/>
                <a:gd name="connsiteY4-482" fmla="*/ 0 h 1252536"/>
                <a:gd name="connsiteX5-483" fmla="*/ 52 w 9150620"/>
                <a:gd name="connsiteY5-484" fmla="*/ 1284 h 1252536"/>
                <a:gd name="connsiteX0-485" fmla="*/ 52 w 9150620"/>
                <a:gd name="connsiteY0-486" fmla="*/ 1284 h 1252536"/>
                <a:gd name="connsiteX1-487" fmla="*/ 0 w 9150620"/>
                <a:gd name="connsiteY1-488" fmla="*/ 1252536 h 1252536"/>
                <a:gd name="connsiteX2-489" fmla="*/ 3622738 w 9150620"/>
                <a:gd name="connsiteY2-490" fmla="*/ 425264 h 1252536"/>
                <a:gd name="connsiteX3-491" fmla="*/ 9144052 w 9150620"/>
                <a:gd name="connsiteY3-492" fmla="*/ 877824 h 1252536"/>
                <a:gd name="connsiteX4-493" fmla="*/ 9150620 w 9150620"/>
                <a:gd name="connsiteY4-494" fmla="*/ 0 h 1252536"/>
                <a:gd name="connsiteX5-495" fmla="*/ 52 w 9150620"/>
                <a:gd name="connsiteY5-496" fmla="*/ 1284 h 1252536"/>
                <a:gd name="connsiteX0-497" fmla="*/ 52 w 9150620"/>
                <a:gd name="connsiteY0-498" fmla="*/ 1284 h 1340282"/>
                <a:gd name="connsiteX1-499" fmla="*/ 0 w 9150620"/>
                <a:gd name="connsiteY1-500" fmla="*/ 1252536 h 1340282"/>
                <a:gd name="connsiteX2-501" fmla="*/ 3622738 w 9150620"/>
                <a:gd name="connsiteY2-502" fmla="*/ 425264 h 1340282"/>
                <a:gd name="connsiteX3-503" fmla="*/ 9144052 w 9150620"/>
                <a:gd name="connsiteY3-504" fmla="*/ 877824 h 1340282"/>
                <a:gd name="connsiteX4-505" fmla="*/ 9150620 w 9150620"/>
                <a:gd name="connsiteY4-506" fmla="*/ 0 h 1340282"/>
                <a:gd name="connsiteX5-507" fmla="*/ 52 w 9150620"/>
                <a:gd name="connsiteY5-508" fmla="*/ 1284 h 1340282"/>
                <a:gd name="connsiteX0-509" fmla="*/ 52 w 9150620"/>
                <a:gd name="connsiteY0-510" fmla="*/ 1284 h 1470041"/>
                <a:gd name="connsiteX1-511" fmla="*/ 0 w 9150620"/>
                <a:gd name="connsiteY1-512" fmla="*/ 1252536 h 1470041"/>
                <a:gd name="connsiteX2-513" fmla="*/ 3622738 w 9150620"/>
                <a:gd name="connsiteY2-514" fmla="*/ 425264 h 1470041"/>
                <a:gd name="connsiteX3-515" fmla="*/ 9144052 w 9150620"/>
                <a:gd name="connsiteY3-516" fmla="*/ 877824 h 1470041"/>
                <a:gd name="connsiteX4-517" fmla="*/ 9150620 w 9150620"/>
                <a:gd name="connsiteY4-518" fmla="*/ 0 h 1470041"/>
                <a:gd name="connsiteX5-519" fmla="*/ 52 w 9150620"/>
                <a:gd name="connsiteY5-520" fmla="*/ 1284 h 1470041"/>
                <a:gd name="connsiteX0-521" fmla="*/ 52 w 9150620"/>
                <a:gd name="connsiteY0-522" fmla="*/ 1284 h 1470041"/>
                <a:gd name="connsiteX1-523" fmla="*/ 0 w 9150620"/>
                <a:gd name="connsiteY1-524" fmla="*/ 1252536 h 1470041"/>
                <a:gd name="connsiteX2-525" fmla="*/ 3622738 w 9150620"/>
                <a:gd name="connsiteY2-526" fmla="*/ 425264 h 1470041"/>
                <a:gd name="connsiteX3-527" fmla="*/ 9144052 w 9150620"/>
                <a:gd name="connsiteY3-528" fmla="*/ 877824 h 1470041"/>
                <a:gd name="connsiteX4-529" fmla="*/ 9150620 w 9150620"/>
                <a:gd name="connsiteY4-530" fmla="*/ 0 h 1470041"/>
                <a:gd name="connsiteX5-531" fmla="*/ 52 w 9150620"/>
                <a:gd name="connsiteY5-532" fmla="*/ 1284 h 14700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150620" h="1470041">
                  <a:moveTo>
                    <a:pt x="52" y="1284"/>
                  </a:moveTo>
                  <a:cubicBezTo>
                    <a:pt x="35" y="491948"/>
                    <a:pt x="17" y="761872"/>
                    <a:pt x="0" y="1252536"/>
                  </a:cubicBezTo>
                  <a:cubicBezTo>
                    <a:pt x="304800" y="1097088"/>
                    <a:pt x="1803165" y="328826"/>
                    <a:pt x="3622738" y="425264"/>
                  </a:cubicBezTo>
                  <a:cubicBezTo>
                    <a:pt x="5442311" y="521702"/>
                    <a:pt x="6970396" y="1470041"/>
                    <a:pt x="9144052" y="877824"/>
                  </a:cubicBezTo>
                  <a:cubicBezTo>
                    <a:pt x="9146241" y="585216"/>
                    <a:pt x="9148431" y="292608"/>
                    <a:pt x="9150620" y="0"/>
                  </a:cubicBezTo>
                  <a:lnTo>
                    <a:pt x="5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  <p:sp>
          <p:nvSpPr>
            <p:cNvPr id="7" name="Freeform 6"/>
            <p:cNvSpPr/>
            <p:nvPr userDrawn="1"/>
          </p:nvSpPr>
          <p:spPr bwMode="invGray">
            <a:xfrm>
              <a:off x="-52" y="-1972"/>
              <a:ext cx="9144052" cy="109417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763284 h 1481136"/>
                <a:gd name="connsiteX1-185" fmla="*/ 0 w 9153196"/>
                <a:gd name="connsiteY1-186" fmla="*/ 1481136 h 1481136"/>
                <a:gd name="connsiteX2-187" fmla="*/ 2980996 w 9153196"/>
                <a:gd name="connsiteY2-188" fmla="*/ 960120 h 1481136"/>
                <a:gd name="connsiteX3-189" fmla="*/ 6739180 w 9153196"/>
                <a:gd name="connsiteY3-190" fmla="*/ 1316736 h 1481136"/>
                <a:gd name="connsiteX4-191" fmla="*/ 9144052 w 9153196"/>
                <a:gd name="connsiteY4-192" fmla="*/ 1106424 h 1481136"/>
                <a:gd name="connsiteX5-193" fmla="*/ 9153196 w 9153196"/>
                <a:gd name="connsiteY5-194" fmla="*/ 0 h 1481136"/>
                <a:gd name="connsiteX6-195" fmla="*/ 52 w 9153196"/>
                <a:gd name="connsiteY6-196" fmla="*/ 763284 h 1481136"/>
                <a:gd name="connsiteX0-197" fmla="*/ 52 w 9153196"/>
                <a:gd name="connsiteY0-198" fmla="*/ 1284 h 719136"/>
                <a:gd name="connsiteX1-199" fmla="*/ 0 w 9153196"/>
                <a:gd name="connsiteY1-200" fmla="*/ 719136 h 719136"/>
                <a:gd name="connsiteX2-201" fmla="*/ 2980996 w 9153196"/>
                <a:gd name="connsiteY2-202" fmla="*/ 198120 h 719136"/>
                <a:gd name="connsiteX3-203" fmla="*/ 6739180 w 9153196"/>
                <a:gd name="connsiteY3-204" fmla="*/ 554736 h 719136"/>
                <a:gd name="connsiteX4-205" fmla="*/ 9144052 w 9153196"/>
                <a:gd name="connsiteY4-206" fmla="*/ 344424 h 719136"/>
                <a:gd name="connsiteX5-207" fmla="*/ 9153196 w 9153196"/>
                <a:gd name="connsiteY5-208" fmla="*/ 0 h 719136"/>
                <a:gd name="connsiteX6-209" fmla="*/ 52 w 9153196"/>
                <a:gd name="connsiteY6-210" fmla="*/ 1284 h 719136"/>
                <a:gd name="connsiteX0-211" fmla="*/ 17 w 9162305"/>
                <a:gd name="connsiteY0-212" fmla="*/ 0 h 775764"/>
                <a:gd name="connsiteX1-213" fmla="*/ 9109 w 9162305"/>
                <a:gd name="connsiteY1-214" fmla="*/ 775764 h 775764"/>
                <a:gd name="connsiteX2-215" fmla="*/ 2990105 w 9162305"/>
                <a:gd name="connsiteY2-216" fmla="*/ 254748 h 775764"/>
                <a:gd name="connsiteX3-217" fmla="*/ 6748289 w 9162305"/>
                <a:gd name="connsiteY3-218" fmla="*/ 611364 h 775764"/>
                <a:gd name="connsiteX4-219" fmla="*/ 9153161 w 9162305"/>
                <a:gd name="connsiteY4-220" fmla="*/ 401052 h 775764"/>
                <a:gd name="connsiteX5-221" fmla="*/ 9162305 w 9162305"/>
                <a:gd name="connsiteY5-222" fmla="*/ 56628 h 775764"/>
                <a:gd name="connsiteX6-223" fmla="*/ 17 w 9162305"/>
                <a:gd name="connsiteY6-224" fmla="*/ 0 h 775764"/>
                <a:gd name="connsiteX0-225" fmla="*/ 17 w 9162305"/>
                <a:gd name="connsiteY0-226" fmla="*/ 0 h 821484"/>
                <a:gd name="connsiteX1-227" fmla="*/ 9109 w 9162305"/>
                <a:gd name="connsiteY1-228" fmla="*/ 821484 h 821484"/>
                <a:gd name="connsiteX2-229" fmla="*/ 2990105 w 9162305"/>
                <a:gd name="connsiteY2-230" fmla="*/ 300468 h 821484"/>
                <a:gd name="connsiteX3-231" fmla="*/ 6748289 w 9162305"/>
                <a:gd name="connsiteY3-232" fmla="*/ 657084 h 821484"/>
                <a:gd name="connsiteX4-233" fmla="*/ 9153161 w 9162305"/>
                <a:gd name="connsiteY4-234" fmla="*/ 446772 h 821484"/>
                <a:gd name="connsiteX5-235" fmla="*/ 9162305 w 9162305"/>
                <a:gd name="connsiteY5-236" fmla="*/ 102348 h 821484"/>
                <a:gd name="connsiteX6-237" fmla="*/ 17 w 9162305"/>
                <a:gd name="connsiteY6-238" fmla="*/ 0 h 821484"/>
                <a:gd name="connsiteX0-239" fmla="*/ 17 w 9162305"/>
                <a:gd name="connsiteY0-240" fmla="*/ 0 h 848916"/>
                <a:gd name="connsiteX1-241" fmla="*/ 9109 w 9162305"/>
                <a:gd name="connsiteY1-242" fmla="*/ 848916 h 848916"/>
                <a:gd name="connsiteX2-243" fmla="*/ 2990105 w 9162305"/>
                <a:gd name="connsiteY2-244" fmla="*/ 327900 h 848916"/>
                <a:gd name="connsiteX3-245" fmla="*/ 6748289 w 9162305"/>
                <a:gd name="connsiteY3-246" fmla="*/ 684516 h 848916"/>
                <a:gd name="connsiteX4-247" fmla="*/ 9153161 w 9162305"/>
                <a:gd name="connsiteY4-248" fmla="*/ 474204 h 848916"/>
                <a:gd name="connsiteX5-249" fmla="*/ 9162305 w 9162305"/>
                <a:gd name="connsiteY5-250" fmla="*/ 129780 h 848916"/>
                <a:gd name="connsiteX6-251" fmla="*/ 17 w 9162305"/>
                <a:gd name="connsiteY6-252" fmla="*/ 0 h 848916"/>
                <a:gd name="connsiteX0-253" fmla="*/ 17 w 9171449"/>
                <a:gd name="connsiteY0-254" fmla="*/ 0 h 864156"/>
                <a:gd name="connsiteX1-255" fmla="*/ 18253 w 9171449"/>
                <a:gd name="connsiteY1-256" fmla="*/ 864156 h 864156"/>
                <a:gd name="connsiteX2-257" fmla="*/ 2999249 w 9171449"/>
                <a:gd name="connsiteY2-258" fmla="*/ 343140 h 864156"/>
                <a:gd name="connsiteX3-259" fmla="*/ 6757433 w 9171449"/>
                <a:gd name="connsiteY3-260" fmla="*/ 699756 h 864156"/>
                <a:gd name="connsiteX4-261" fmla="*/ 9162305 w 9171449"/>
                <a:gd name="connsiteY4-262" fmla="*/ 489444 h 864156"/>
                <a:gd name="connsiteX5-263" fmla="*/ 9171449 w 9171449"/>
                <a:gd name="connsiteY5-264" fmla="*/ 145020 h 864156"/>
                <a:gd name="connsiteX6-265" fmla="*/ 17 w 9171449"/>
                <a:gd name="connsiteY6-266" fmla="*/ 0 h 864156"/>
                <a:gd name="connsiteX0-267" fmla="*/ 17 w 9189737"/>
                <a:gd name="connsiteY0-268" fmla="*/ 0 h 952548"/>
                <a:gd name="connsiteX1-269" fmla="*/ 36541 w 9189737"/>
                <a:gd name="connsiteY1-270" fmla="*/ 952548 h 952548"/>
                <a:gd name="connsiteX2-271" fmla="*/ 3017537 w 9189737"/>
                <a:gd name="connsiteY2-272" fmla="*/ 431532 h 952548"/>
                <a:gd name="connsiteX3-273" fmla="*/ 6775721 w 9189737"/>
                <a:gd name="connsiteY3-274" fmla="*/ 788148 h 952548"/>
                <a:gd name="connsiteX4-275" fmla="*/ 9180593 w 9189737"/>
                <a:gd name="connsiteY4-276" fmla="*/ 577836 h 952548"/>
                <a:gd name="connsiteX5-277" fmla="*/ 9189737 w 9189737"/>
                <a:gd name="connsiteY5-278" fmla="*/ 233412 h 952548"/>
                <a:gd name="connsiteX6-279" fmla="*/ 17 w 9189737"/>
                <a:gd name="connsiteY6-280" fmla="*/ 0 h 952548"/>
                <a:gd name="connsiteX0-281" fmla="*/ 17 w 9171449"/>
                <a:gd name="connsiteY0-282" fmla="*/ 0 h 909876"/>
                <a:gd name="connsiteX1-283" fmla="*/ 18253 w 9171449"/>
                <a:gd name="connsiteY1-284" fmla="*/ 909876 h 909876"/>
                <a:gd name="connsiteX2-285" fmla="*/ 2999249 w 9171449"/>
                <a:gd name="connsiteY2-286" fmla="*/ 388860 h 909876"/>
                <a:gd name="connsiteX3-287" fmla="*/ 6757433 w 9171449"/>
                <a:gd name="connsiteY3-288" fmla="*/ 745476 h 909876"/>
                <a:gd name="connsiteX4-289" fmla="*/ 9162305 w 9171449"/>
                <a:gd name="connsiteY4-290" fmla="*/ 535164 h 909876"/>
                <a:gd name="connsiteX5-291" fmla="*/ 9171449 w 9171449"/>
                <a:gd name="connsiteY5-292" fmla="*/ 190740 h 909876"/>
                <a:gd name="connsiteX6-293" fmla="*/ 17 w 9171449"/>
                <a:gd name="connsiteY6-294" fmla="*/ 0 h 909876"/>
                <a:gd name="connsiteX0-295" fmla="*/ 17 w 9180593"/>
                <a:gd name="connsiteY0-296" fmla="*/ 13476 h 923352"/>
                <a:gd name="connsiteX1-297" fmla="*/ 18253 w 9180593"/>
                <a:gd name="connsiteY1-298" fmla="*/ 923352 h 923352"/>
                <a:gd name="connsiteX2-299" fmla="*/ 2999249 w 9180593"/>
                <a:gd name="connsiteY2-300" fmla="*/ 402336 h 923352"/>
                <a:gd name="connsiteX3-301" fmla="*/ 6757433 w 9180593"/>
                <a:gd name="connsiteY3-302" fmla="*/ 758952 h 923352"/>
                <a:gd name="connsiteX4-303" fmla="*/ 9162305 w 9180593"/>
                <a:gd name="connsiteY4-304" fmla="*/ 548640 h 923352"/>
                <a:gd name="connsiteX5-305" fmla="*/ 9180593 w 9180593"/>
                <a:gd name="connsiteY5-306" fmla="*/ 0 h 923352"/>
                <a:gd name="connsiteX6-307" fmla="*/ 17 w 9180593"/>
                <a:gd name="connsiteY6-308" fmla="*/ 13476 h 923352"/>
                <a:gd name="connsiteX0-309" fmla="*/ 17 w 9189737"/>
                <a:gd name="connsiteY0-310" fmla="*/ 0 h 909876"/>
                <a:gd name="connsiteX1-311" fmla="*/ 18253 w 9189737"/>
                <a:gd name="connsiteY1-312" fmla="*/ 909876 h 909876"/>
                <a:gd name="connsiteX2-313" fmla="*/ 2999249 w 9189737"/>
                <a:gd name="connsiteY2-314" fmla="*/ 388860 h 909876"/>
                <a:gd name="connsiteX3-315" fmla="*/ 6757433 w 9189737"/>
                <a:gd name="connsiteY3-316" fmla="*/ 745476 h 909876"/>
                <a:gd name="connsiteX4-317" fmla="*/ 9162305 w 9189737"/>
                <a:gd name="connsiteY4-318" fmla="*/ 535164 h 909876"/>
                <a:gd name="connsiteX5-319" fmla="*/ 9189737 w 9189737"/>
                <a:gd name="connsiteY5-320" fmla="*/ 10908 h 909876"/>
                <a:gd name="connsiteX6-321" fmla="*/ 17 w 9189737"/>
                <a:gd name="connsiteY6-322" fmla="*/ 0 h 909876"/>
                <a:gd name="connsiteX0-323" fmla="*/ 0 w 9189720"/>
                <a:gd name="connsiteY0-324" fmla="*/ 0 h 909876"/>
                <a:gd name="connsiteX1-325" fmla="*/ 18236 w 9189720"/>
                <a:gd name="connsiteY1-326" fmla="*/ 909876 h 909876"/>
                <a:gd name="connsiteX2-327" fmla="*/ 2999232 w 9189720"/>
                <a:gd name="connsiteY2-328" fmla="*/ 388860 h 909876"/>
                <a:gd name="connsiteX3-329" fmla="*/ 6757416 w 9189720"/>
                <a:gd name="connsiteY3-330" fmla="*/ 745476 h 909876"/>
                <a:gd name="connsiteX4-331" fmla="*/ 9162288 w 9189720"/>
                <a:gd name="connsiteY4-332" fmla="*/ 535164 h 909876"/>
                <a:gd name="connsiteX5-333" fmla="*/ 9189720 w 9189720"/>
                <a:gd name="connsiteY5-334" fmla="*/ 10908 h 909876"/>
                <a:gd name="connsiteX6-335" fmla="*/ 0 w 9189720"/>
                <a:gd name="connsiteY6-336" fmla="*/ 0 h 909876"/>
                <a:gd name="connsiteX0-337" fmla="*/ 0 w 9162288"/>
                <a:gd name="connsiteY0-338" fmla="*/ 1971 h 911847"/>
                <a:gd name="connsiteX1-339" fmla="*/ 18236 w 9162288"/>
                <a:gd name="connsiteY1-340" fmla="*/ 911847 h 911847"/>
                <a:gd name="connsiteX2-341" fmla="*/ 2999232 w 9162288"/>
                <a:gd name="connsiteY2-342" fmla="*/ 390831 h 911847"/>
                <a:gd name="connsiteX3-343" fmla="*/ 6757416 w 9162288"/>
                <a:gd name="connsiteY3-344" fmla="*/ 747447 h 911847"/>
                <a:gd name="connsiteX4-345" fmla="*/ 9162288 w 9162288"/>
                <a:gd name="connsiteY4-346" fmla="*/ 537135 h 911847"/>
                <a:gd name="connsiteX5-347" fmla="*/ 9161386 w 9162288"/>
                <a:gd name="connsiteY5-348" fmla="*/ 0 h 911847"/>
                <a:gd name="connsiteX6-349" fmla="*/ 0 w 9162288"/>
                <a:gd name="connsiteY6-350" fmla="*/ 1971 h 911847"/>
                <a:gd name="connsiteX0-351" fmla="*/ 20401 w 9144052"/>
                <a:gd name="connsiteY0-352" fmla="*/ 32880 h 911847"/>
                <a:gd name="connsiteX1-353" fmla="*/ 0 w 9144052"/>
                <a:gd name="connsiteY1-354" fmla="*/ 911847 h 911847"/>
                <a:gd name="connsiteX2-355" fmla="*/ 2980996 w 9144052"/>
                <a:gd name="connsiteY2-356" fmla="*/ 390831 h 911847"/>
                <a:gd name="connsiteX3-357" fmla="*/ 6739180 w 9144052"/>
                <a:gd name="connsiteY3-358" fmla="*/ 747447 h 911847"/>
                <a:gd name="connsiteX4-359" fmla="*/ 9144052 w 9144052"/>
                <a:gd name="connsiteY4-360" fmla="*/ 537135 h 911847"/>
                <a:gd name="connsiteX5-361" fmla="*/ 9143150 w 9144052"/>
                <a:gd name="connsiteY5-362" fmla="*/ 0 h 911847"/>
                <a:gd name="connsiteX6-363" fmla="*/ 20401 w 9144052"/>
                <a:gd name="connsiteY6-364" fmla="*/ 32880 h 911847"/>
                <a:gd name="connsiteX0-365" fmla="*/ 2371 w 9144052"/>
                <a:gd name="connsiteY0-366" fmla="*/ 1971 h 911847"/>
                <a:gd name="connsiteX1-367" fmla="*/ 0 w 9144052"/>
                <a:gd name="connsiteY1-368" fmla="*/ 911847 h 911847"/>
                <a:gd name="connsiteX2-369" fmla="*/ 2980996 w 9144052"/>
                <a:gd name="connsiteY2-370" fmla="*/ 390831 h 911847"/>
                <a:gd name="connsiteX3-371" fmla="*/ 6739180 w 9144052"/>
                <a:gd name="connsiteY3-372" fmla="*/ 747447 h 911847"/>
                <a:gd name="connsiteX4-373" fmla="*/ 9144052 w 9144052"/>
                <a:gd name="connsiteY4-374" fmla="*/ 537135 h 911847"/>
                <a:gd name="connsiteX5-375" fmla="*/ 9143150 w 9144052"/>
                <a:gd name="connsiteY5-376" fmla="*/ 0 h 911847"/>
                <a:gd name="connsiteX6-377" fmla="*/ 2371 w 9144052"/>
                <a:gd name="connsiteY6-378" fmla="*/ 1971 h 911847"/>
                <a:gd name="connsiteX0-379" fmla="*/ 2371 w 9144052"/>
                <a:gd name="connsiteY0-380" fmla="*/ 1971 h 911847"/>
                <a:gd name="connsiteX1-381" fmla="*/ 0 w 9144052"/>
                <a:gd name="connsiteY1-382" fmla="*/ 911847 h 911847"/>
                <a:gd name="connsiteX2-383" fmla="*/ 2980996 w 9144052"/>
                <a:gd name="connsiteY2-384" fmla="*/ 390831 h 911847"/>
                <a:gd name="connsiteX3-385" fmla="*/ 6739180 w 9144052"/>
                <a:gd name="connsiteY3-386" fmla="*/ 747447 h 911847"/>
                <a:gd name="connsiteX4-387" fmla="*/ 9144052 w 9144052"/>
                <a:gd name="connsiteY4-388" fmla="*/ 537135 h 911847"/>
                <a:gd name="connsiteX5-389" fmla="*/ 9143150 w 9144052"/>
                <a:gd name="connsiteY5-390" fmla="*/ 0 h 911847"/>
                <a:gd name="connsiteX6-391" fmla="*/ 2371 w 9144052"/>
                <a:gd name="connsiteY6-392" fmla="*/ 1971 h 911847"/>
                <a:gd name="connsiteX0-393" fmla="*/ 2371 w 9144052"/>
                <a:gd name="connsiteY0-394" fmla="*/ 1971 h 911847"/>
                <a:gd name="connsiteX1-395" fmla="*/ 0 w 9144052"/>
                <a:gd name="connsiteY1-396" fmla="*/ 911847 h 911847"/>
                <a:gd name="connsiteX2-397" fmla="*/ 2980996 w 9144052"/>
                <a:gd name="connsiteY2-398" fmla="*/ 390831 h 911847"/>
                <a:gd name="connsiteX3-399" fmla="*/ 9144052 w 9144052"/>
                <a:gd name="connsiteY3-400" fmla="*/ 537135 h 911847"/>
                <a:gd name="connsiteX4-401" fmla="*/ 9143150 w 9144052"/>
                <a:gd name="connsiteY4-402" fmla="*/ 0 h 911847"/>
                <a:gd name="connsiteX5-403" fmla="*/ 2371 w 9144052"/>
                <a:gd name="connsiteY5-404" fmla="*/ 1971 h 911847"/>
                <a:gd name="connsiteX0-405" fmla="*/ 2371 w 9144052"/>
                <a:gd name="connsiteY0-406" fmla="*/ 1971 h 911847"/>
                <a:gd name="connsiteX1-407" fmla="*/ 0 w 9144052"/>
                <a:gd name="connsiteY1-408" fmla="*/ 911847 h 911847"/>
                <a:gd name="connsiteX2-409" fmla="*/ 3361996 w 9144052"/>
                <a:gd name="connsiteY2-410" fmla="*/ 390831 h 911847"/>
                <a:gd name="connsiteX3-411" fmla="*/ 9144052 w 9144052"/>
                <a:gd name="connsiteY3-412" fmla="*/ 537135 h 911847"/>
                <a:gd name="connsiteX4-413" fmla="*/ 9143150 w 9144052"/>
                <a:gd name="connsiteY4-414" fmla="*/ 0 h 911847"/>
                <a:gd name="connsiteX5-415" fmla="*/ 2371 w 9144052"/>
                <a:gd name="connsiteY5-416" fmla="*/ 1971 h 911847"/>
                <a:gd name="connsiteX0-417" fmla="*/ 2371 w 9144052"/>
                <a:gd name="connsiteY0-418" fmla="*/ 1971 h 1193400"/>
                <a:gd name="connsiteX1-419" fmla="*/ 0 w 9144052"/>
                <a:gd name="connsiteY1-420" fmla="*/ 911847 h 1193400"/>
                <a:gd name="connsiteX2-421" fmla="*/ 3361996 w 9144052"/>
                <a:gd name="connsiteY2-422" fmla="*/ 390831 h 1193400"/>
                <a:gd name="connsiteX3-423" fmla="*/ 9144052 w 9144052"/>
                <a:gd name="connsiteY3-424" fmla="*/ 537135 h 1193400"/>
                <a:gd name="connsiteX4-425" fmla="*/ 9143150 w 9144052"/>
                <a:gd name="connsiteY4-426" fmla="*/ 0 h 1193400"/>
                <a:gd name="connsiteX5-427" fmla="*/ 2371 w 9144052"/>
                <a:gd name="connsiteY5-428" fmla="*/ 1971 h 1193400"/>
                <a:gd name="connsiteX0-429" fmla="*/ 2371 w 9144052"/>
                <a:gd name="connsiteY0-430" fmla="*/ 1971 h 1125725"/>
                <a:gd name="connsiteX1-431" fmla="*/ 0 w 9144052"/>
                <a:gd name="connsiteY1-432" fmla="*/ 911847 h 1125725"/>
                <a:gd name="connsiteX2-433" fmla="*/ 3361996 w 9144052"/>
                <a:gd name="connsiteY2-434" fmla="*/ 390831 h 1125725"/>
                <a:gd name="connsiteX3-435" fmla="*/ 9144052 w 9144052"/>
                <a:gd name="connsiteY3-436" fmla="*/ 537135 h 1125725"/>
                <a:gd name="connsiteX4-437" fmla="*/ 9143150 w 9144052"/>
                <a:gd name="connsiteY4-438" fmla="*/ 0 h 1125725"/>
                <a:gd name="connsiteX5-439" fmla="*/ 2371 w 9144052"/>
                <a:gd name="connsiteY5-440" fmla="*/ 1971 h 1125725"/>
                <a:gd name="connsiteX0-441" fmla="*/ 2371 w 9144052"/>
                <a:gd name="connsiteY0-442" fmla="*/ 1971 h 1244834"/>
                <a:gd name="connsiteX1-443" fmla="*/ 0 w 9144052"/>
                <a:gd name="connsiteY1-444" fmla="*/ 911847 h 1244834"/>
                <a:gd name="connsiteX2-445" fmla="*/ 3361996 w 9144052"/>
                <a:gd name="connsiteY2-446" fmla="*/ 390831 h 1244834"/>
                <a:gd name="connsiteX3-447" fmla="*/ 9144052 w 9144052"/>
                <a:gd name="connsiteY3-448" fmla="*/ 537135 h 1244834"/>
                <a:gd name="connsiteX4-449" fmla="*/ 9143150 w 9144052"/>
                <a:gd name="connsiteY4-450" fmla="*/ 0 h 1244834"/>
                <a:gd name="connsiteX5-451" fmla="*/ 2371 w 9144052"/>
                <a:gd name="connsiteY5-452" fmla="*/ 1971 h 1244834"/>
                <a:gd name="connsiteX0-453" fmla="*/ 2371 w 9144052"/>
                <a:gd name="connsiteY0-454" fmla="*/ 1971 h 1244834"/>
                <a:gd name="connsiteX1-455" fmla="*/ 0 w 9144052"/>
                <a:gd name="connsiteY1-456" fmla="*/ 863120 h 1244834"/>
                <a:gd name="connsiteX2-457" fmla="*/ 3361996 w 9144052"/>
                <a:gd name="connsiteY2-458" fmla="*/ 390831 h 1244834"/>
                <a:gd name="connsiteX3-459" fmla="*/ 9144052 w 9144052"/>
                <a:gd name="connsiteY3-460" fmla="*/ 537135 h 1244834"/>
                <a:gd name="connsiteX4-461" fmla="*/ 9143150 w 9144052"/>
                <a:gd name="connsiteY4-462" fmla="*/ 0 h 1244834"/>
                <a:gd name="connsiteX5-463" fmla="*/ 2371 w 9144052"/>
                <a:gd name="connsiteY5-464" fmla="*/ 1971 h 1244834"/>
                <a:gd name="connsiteX0-465" fmla="*/ 2371 w 9144052"/>
                <a:gd name="connsiteY0-466" fmla="*/ 1971 h 1244834"/>
                <a:gd name="connsiteX1-467" fmla="*/ 0 w 9144052"/>
                <a:gd name="connsiteY1-468" fmla="*/ 749425 h 1244834"/>
                <a:gd name="connsiteX2-469" fmla="*/ 3361996 w 9144052"/>
                <a:gd name="connsiteY2-470" fmla="*/ 390831 h 1244834"/>
                <a:gd name="connsiteX3-471" fmla="*/ 9144052 w 9144052"/>
                <a:gd name="connsiteY3-472" fmla="*/ 537135 h 1244834"/>
                <a:gd name="connsiteX4-473" fmla="*/ 9143150 w 9144052"/>
                <a:gd name="connsiteY4-474" fmla="*/ 0 h 1244834"/>
                <a:gd name="connsiteX5-475" fmla="*/ 2371 w 9144052"/>
                <a:gd name="connsiteY5-476" fmla="*/ 1971 h 1244834"/>
                <a:gd name="connsiteX0-477" fmla="*/ 2371 w 9144052"/>
                <a:gd name="connsiteY0-478" fmla="*/ 1971 h 1244834"/>
                <a:gd name="connsiteX1-479" fmla="*/ 0 w 9144052"/>
                <a:gd name="connsiteY1-480" fmla="*/ 749425 h 1244834"/>
                <a:gd name="connsiteX2-481" fmla="*/ 3343523 w 9144052"/>
                <a:gd name="connsiteY2-482" fmla="*/ 315034 h 1244834"/>
                <a:gd name="connsiteX3-483" fmla="*/ 9144052 w 9144052"/>
                <a:gd name="connsiteY3-484" fmla="*/ 537135 h 1244834"/>
                <a:gd name="connsiteX4-485" fmla="*/ 9143150 w 9144052"/>
                <a:gd name="connsiteY4-486" fmla="*/ 0 h 1244834"/>
                <a:gd name="connsiteX5-487" fmla="*/ 2371 w 9144052"/>
                <a:gd name="connsiteY5-488" fmla="*/ 1971 h 1244834"/>
                <a:gd name="connsiteX0-489" fmla="*/ 2371 w 9144052"/>
                <a:gd name="connsiteY0-490" fmla="*/ 1971 h 1244834"/>
                <a:gd name="connsiteX1-491" fmla="*/ 0 w 9144052"/>
                <a:gd name="connsiteY1-492" fmla="*/ 749425 h 1244834"/>
                <a:gd name="connsiteX2-493" fmla="*/ 3114923 w 9144052"/>
                <a:gd name="connsiteY2-494" fmla="*/ 315034 h 1244834"/>
                <a:gd name="connsiteX3-495" fmla="*/ 9144052 w 9144052"/>
                <a:gd name="connsiteY3-496" fmla="*/ 537135 h 1244834"/>
                <a:gd name="connsiteX4-497" fmla="*/ 9143150 w 9144052"/>
                <a:gd name="connsiteY4-498" fmla="*/ 0 h 1244834"/>
                <a:gd name="connsiteX5-499" fmla="*/ 2371 w 9144052"/>
                <a:gd name="connsiteY5-500" fmla="*/ 1971 h 1244834"/>
                <a:gd name="connsiteX0-501" fmla="*/ 2371 w 9144052"/>
                <a:gd name="connsiteY0-502" fmla="*/ 1971 h 1282732"/>
                <a:gd name="connsiteX1-503" fmla="*/ 0 w 9144052"/>
                <a:gd name="connsiteY1-504" fmla="*/ 749425 h 1282732"/>
                <a:gd name="connsiteX2-505" fmla="*/ 3114923 w 9144052"/>
                <a:gd name="connsiteY2-506" fmla="*/ 315034 h 1282732"/>
                <a:gd name="connsiteX3-507" fmla="*/ 9144052 w 9144052"/>
                <a:gd name="connsiteY3-508" fmla="*/ 537135 h 1282732"/>
                <a:gd name="connsiteX4-509" fmla="*/ 9143150 w 9144052"/>
                <a:gd name="connsiteY4-510" fmla="*/ 0 h 1282732"/>
                <a:gd name="connsiteX5-511" fmla="*/ 2371 w 9144052"/>
                <a:gd name="connsiteY5-512" fmla="*/ 1971 h 1282732"/>
                <a:gd name="connsiteX0-513" fmla="*/ 2371 w 9144052"/>
                <a:gd name="connsiteY0-514" fmla="*/ 1971 h 1282732"/>
                <a:gd name="connsiteX1-515" fmla="*/ 0 w 9144052"/>
                <a:gd name="connsiteY1-516" fmla="*/ 749425 h 1282732"/>
                <a:gd name="connsiteX2-517" fmla="*/ 3114923 w 9144052"/>
                <a:gd name="connsiteY2-518" fmla="*/ 315034 h 1282732"/>
                <a:gd name="connsiteX3-519" fmla="*/ 9144052 w 9144052"/>
                <a:gd name="connsiteY3-520" fmla="*/ 537135 h 1282732"/>
                <a:gd name="connsiteX4-521" fmla="*/ 9143150 w 9144052"/>
                <a:gd name="connsiteY4-522" fmla="*/ 0 h 1282732"/>
                <a:gd name="connsiteX5-523" fmla="*/ 2371 w 9144052"/>
                <a:gd name="connsiteY5-524" fmla="*/ 1971 h 1282732"/>
                <a:gd name="connsiteX0-525" fmla="*/ 2371 w 9144052"/>
                <a:gd name="connsiteY0-526" fmla="*/ 1971 h 1282732"/>
                <a:gd name="connsiteX1-527" fmla="*/ 0 w 9144052"/>
                <a:gd name="connsiteY1-528" fmla="*/ 749425 h 1282732"/>
                <a:gd name="connsiteX2-529" fmla="*/ 3114923 w 9144052"/>
                <a:gd name="connsiteY2-530" fmla="*/ 315034 h 1282732"/>
                <a:gd name="connsiteX3-531" fmla="*/ 9144052 w 9144052"/>
                <a:gd name="connsiteY3-532" fmla="*/ 537135 h 1282732"/>
                <a:gd name="connsiteX4-533" fmla="*/ 9143150 w 9144052"/>
                <a:gd name="connsiteY4-534" fmla="*/ 0 h 1282732"/>
                <a:gd name="connsiteX5-535" fmla="*/ 2371 w 9144052"/>
                <a:gd name="connsiteY5-536" fmla="*/ 1971 h 12827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144052" h="1282732">
                  <a:moveTo>
                    <a:pt x="2371" y="1971"/>
                  </a:moveTo>
                  <a:cubicBezTo>
                    <a:pt x="1581" y="305263"/>
                    <a:pt x="790" y="446133"/>
                    <a:pt x="0" y="749425"/>
                  </a:cubicBezTo>
                  <a:cubicBezTo>
                    <a:pt x="414528" y="587881"/>
                    <a:pt x="1394642" y="355830"/>
                    <a:pt x="3114923" y="315034"/>
                  </a:cubicBezTo>
                  <a:cubicBezTo>
                    <a:pt x="4835204" y="274238"/>
                    <a:pt x="7500499" y="1282732"/>
                    <a:pt x="9144052" y="537135"/>
                  </a:cubicBezTo>
                  <a:cubicBezTo>
                    <a:pt x="9143751" y="358090"/>
                    <a:pt x="9143451" y="179045"/>
                    <a:pt x="9143150" y="0"/>
                  </a:cubicBezTo>
                  <a:lnTo>
                    <a:pt x="2371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</p:grpSp>
      <p:sp>
        <p:nvSpPr>
          <p:cNvPr id="8" name="Oval 7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Oval 8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invGray">
          <a:xfrm rot="16200000">
            <a:off x="-2847638" y="2841693"/>
            <a:ext cx="6891618" cy="1196340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1284 h 1862136"/>
                <a:gd name="connsiteX1-185" fmla="*/ 0 w 9153196"/>
                <a:gd name="connsiteY1-186" fmla="*/ 1862136 h 1862136"/>
                <a:gd name="connsiteX2-187" fmla="*/ 2980996 w 9153196"/>
                <a:gd name="connsiteY2-188" fmla="*/ 960120 h 1862136"/>
                <a:gd name="connsiteX3-189" fmla="*/ 6739180 w 9153196"/>
                <a:gd name="connsiteY3-190" fmla="*/ 1316736 h 1862136"/>
                <a:gd name="connsiteX4-191" fmla="*/ 9144052 w 9153196"/>
                <a:gd name="connsiteY4-192" fmla="*/ 1106424 h 1862136"/>
                <a:gd name="connsiteX5-193" fmla="*/ 9153196 w 9153196"/>
                <a:gd name="connsiteY5-194" fmla="*/ 0 h 1862136"/>
                <a:gd name="connsiteX6-195" fmla="*/ 52 w 9153196"/>
                <a:gd name="connsiteY6-196" fmla="*/ 1284 h 1862136"/>
                <a:gd name="connsiteX0-197" fmla="*/ 52 w 9153196"/>
                <a:gd name="connsiteY0-198" fmla="*/ 1284 h 1862136"/>
                <a:gd name="connsiteX1-199" fmla="*/ 0 w 9153196"/>
                <a:gd name="connsiteY1-200" fmla="*/ 1862136 h 1862136"/>
                <a:gd name="connsiteX2-201" fmla="*/ 2999284 w 9153196"/>
                <a:gd name="connsiteY2-202" fmla="*/ 1051560 h 1862136"/>
                <a:gd name="connsiteX3-203" fmla="*/ 6739180 w 9153196"/>
                <a:gd name="connsiteY3-204" fmla="*/ 1316736 h 1862136"/>
                <a:gd name="connsiteX4-205" fmla="*/ 9144052 w 9153196"/>
                <a:gd name="connsiteY4-206" fmla="*/ 1106424 h 1862136"/>
                <a:gd name="connsiteX5-207" fmla="*/ 9153196 w 9153196"/>
                <a:gd name="connsiteY5-208" fmla="*/ 0 h 1862136"/>
                <a:gd name="connsiteX6-209" fmla="*/ 52 w 9153196"/>
                <a:gd name="connsiteY6-210" fmla="*/ 1284 h 1862136"/>
                <a:gd name="connsiteX0-211" fmla="*/ 52 w 9153196"/>
                <a:gd name="connsiteY0-212" fmla="*/ 1284 h 1862136"/>
                <a:gd name="connsiteX1-213" fmla="*/ 0 w 9153196"/>
                <a:gd name="connsiteY1-214" fmla="*/ 1862136 h 1862136"/>
                <a:gd name="connsiteX2-215" fmla="*/ 2999284 w 9153196"/>
                <a:gd name="connsiteY2-216" fmla="*/ 1051560 h 1862136"/>
                <a:gd name="connsiteX3-217" fmla="*/ 6739180 w 9153196"/>
                <a:gd name="connsiteY3-218" fmla="*/ 1316736 h 1862136"/>
                <a:gd name="connsiteX4-219" fmla="*/ 9144052 w 9153196"/>
                <a:gd name="connsiteY4-220" fmla="*/ 1487424 h 1862136"/>
                <a:gd name="connsiteX5-221" fmla="*/ 9153196 w 9153196"/>
                <a:gd name="connsiteY5-222" fmla="*/ 0 h 1862136"/>
                <a:gd name="connsiteX6-223" fmla="*/ 52 w 9153196"/>
                <a:gd name="connsiteY6-224" fmla="*/ 1284 h 1862136"/>
                <a:gd name="connsiteX0-225" fmla="*/ 52 w 9153196"/>
                <a:gd name="connsiteY0-226" fmla="*/ 1284 h 1862136"/>
                <a:gd name="connsiteX1-227" fmla="*/ 0 w 9153196"/>
                <a:gd name="connsiteY1-228" fmla="*/ 1862136 h 1862136"/>
                <a:gd name="connsiteX2-229" fmla="*/ 2999284 w 9153196"/>
                <a:gd name="connsiteY2-230" fmla="*/ 1051560 h 1862136"/>
                <a:gd name="connsiteX3-231" fmla="*/ 6281980 w 9153196"/>
                <a:gd name="connsiteY3-232" fmla="*/ 1469136 h 1862136"/>
                <a:gd name="connsiteX4-233" fmla="*/ 9144052 w 9153196"/>
                <a:gd name="connsiteY4-234" fmla="*/ 1487424 h 1862136"/>
                <a:gd name="connsiteX5-235" fmla="*/ 9153196 w 9153196"/>
                <a:gd name="connsiteY5-236" fmla="*/ 0 h 1862136"/>
                <a:gd name="connsiteX6-237" fmla="*/ 52 w 9153196"/>
                <a:gd name="connsiteY6-238" fmla="*/ 1284 h 1862136"/>
                <a:gd name="connsiteX0-239" fmla="*/ 52 w 9153196"/>
                <a:gd name="connsiteY0-240" fmla="*/ 1284 h 1862136"/>
                <a:gd name="connsiteX1-241" fmla="*/ 0 w 9153196"/>
                <a:gd name="connsiteY1-242" fmla="*/ 1862136 h 1862136"/>
                <a:gd name="connsiteX2-243" fmla="*/ 2999284 w 9153196"/>
                <a:gd name="connsiteY2-244" fmla="*/ 1051560 h 1862136"/>
                <a:gd name="connsiteX3-245" fmla="*/ 6281980 w 9153196"/>
                <a:gd name="connsiteY3-246" fmla="*/ 1469136 h 1862136"/>
                <a:gd name="connsiteX4-247" fmla="*/ 9144052 w 9153196"/>
                <a:gd name="connsiteY4-248" fmla="*/ 1487424 h 1862136"/>
                <a:gd name="connsiteX5-249" fmla="*/ 9153196 w 9153196"/>
                <a:gd name="connsiteY5-250" fmla="*/ 0 h 1862136"/>
                <a:gd name="connsiteX6-251" fmla="*/ 52 w 9153196"/>
                <a:gd name="connsiteY6-252" fmla="*/ 1284 h 1862136"/>
                <a:gd name="connsiteX0-253" fmla="*/ 52 w 9153196"/>
                <a:gd name="connsiteY0-254" fmla="*/ 1284 h 1862136"/>
                <a:gd name="connsiteX1-255" fmla="*/ 0 w 9153196"/>
                <a:gd name="connsiteY1-256" fmla="*/ 1862136 h 1862136"/>
                <a:gd name="connsiteX2-257" fmla="*/ 2999284 w 9153196"/>
                <a:gd name="connsiteY2-258" fmla="*/ 1051560 h 1862136"/>
                <a:gd name="connsiteX3-259" fmla="*/ 6281980 w 9153196"/>
                <a:gd name="connsiteY3-260" fmla="*/ 1469136 h 1862136"/>
                <a:gd name="connsiteX4-261" fmla="*/ 9144052 w 9153196"/>
                <a:gd name="connsiteY4-262" fmla="*/ 1487424 h 1862136"/>
                <a:gd name="connsiteX5-263" fmla="*/ 9153196 w 9153196"/>
                <a:gd name="connsiteY5-264" fmla="*/ 0 h 1862136"/>
                <a:gd name="connsiteX6-265" fmla="*/ 52 w 9153196"/>
                <a:gd name="connsiteY6-266" fmla="*/ 1284 h 1862136"/>
                <a:gd name="connsiteX0-267" fmla="*/ 52 w 9153196"/>
                <a:gd name="connsiteY0-268" fmla="*/ 610884 h 1862136"/>
                <a:gd name="connsiteX1-269" fmla="*/ 0 w 9153196"/>
                <a:gd name="connsiteY1-270" fmla="*/ 1862136 h 1862136"/>
                <a:gd name="connsiteX2-271" fmla="*/ 2999284 w 9153196"/>
                <a:gd name="connsiteY2-272" fmla="*/ 1051560 h 1862136"/>
                <a:gd name="connsiteX3-273" fmla="*/ 6281980 w 9153196"/>
                <a:gd name="connsiteY3-274" fmla="*/ 1469136 h 1862136"/>
                <a:gd name="connsiteX4-275" fmla="*/ 9144052 w 9153196"/>
                <a:gd name="connsiteY4-276" fmla="*/ 1487424 h 1862136"/>
                <a:gd name="connsiteX5-277" fmla="*/ 9153196 w 9153196"/>
                <a:gd name="connsiteY5-278" fmla="*/ 0 h 1862136"/>
                <a:gd name="connsiteX6-279" fmla="*/ 52 w 9153196"/>
                <a:gd name="connsiteY6-280" fmla="*/ 610884 h 1862136"/>
                <a:gd name="connsiteX0-281" fmla="*/ 52 w 9153196"/>
                <a:gd name="connsiteY0-282" fmla="*/ 1284 h 1252536"/>
                <a:gd name="connsiteX1-283" fmla="*/ 0 w 9153196"/>
                <a:gd name="connsiteY1-284" fmla="*/ 1252536 h 1252536"/>
                <a:gd name="connsiteX2-285" fmla="*/ 2999284 w 9153196"/>
                <a:gd name="connsiteY2-286" fmla="*/ 441960 h 1252536"/>
                <a:gd name="connsiteX3-287" fmla="*/ 6281980 w 9153196"/>
                <a:gd name="connsiteY3-288" fmla="*/ 859536 h 1252536"/>
                <a:gd name="connsiteX4-289" fmla="*/ 9144052 w 9153196"/>
                <a:gd name="connsiteY4-290" fmla="*/ 877824 h 1252536"/>
                <a:gd name="connsiteX5-291" fmla="*/ 9153196 w 9153196"/>
                <a:gd name="connsiteY5-292" fmla="*/ 0 h 1252536"/>
                <a:gd name="connsiteX6-293" fmla="*/ 52 w 9153196"/>
                <a:gd name="connsiteY6-294" fmla="*/ 1284 h 1252536"/>
                <a:gd name="connsiteX0-295" fmla="*/ 52 w 9153196"/>
                <a:gd name="connsiteY0-296" fmla="*/ 1284 h 1252536"/>
                <a:gd name="connsiteX1-297" fmla="*/ 0 w 9153196"/>
                <a:gd name="connsiteY1-298" fmla="*/ 1252536 h 1252536"/>
                <a:gd name="connsiteX2-299" fmla="*/ 3010829 w 9153196"/>
                <a:gd name="connsiteY2-300" fmla="*/ 483524 h 1252536"/>
                <a:gd name="connsiteX3-301" fmla="*/ 6281980 w 9153196"/>
                <a:gd name="connsiteY3-302" fmla="*/ 859536 h 1252536"/>
                <a:gd name="connsiteX4-303" fmla="*/ 9144052 w 9153196"/>
                <a:gd name="connsiteY4-304" fmla="*/ 877824 h 1252536"/>
                <a:gd name="connsiteX5-305" fmla="*/ 9153196 w 9153196"/>
                <a:gd name="connsiteY5-306" fmla="*/ 0 h 1252536"/>
                <a:gd name="connsiteX6-307" fmla="*/ 52 w 9153196"/>
                <a:gd name="connsiteY6-308" fmla="*/ 1284 h 1252536"/>
                <a:gd name="connsiteX0-309" fmla="*/ 52 w 9153196"/>
                <a:gd name="connsiteY0-310" fmla="*/ 1284 h 1252536"/>
                <a:gd name="connsiteX1-311" fmla="*/ 0 w 9153196"/>
                <a:gd name="connsiteY1-312" fmla="*/ 1252536 h 1252536"/>
                <a:gd name="connsiteX2-313" fmla="*/ 3010829 w 9153196"/>
                <a:gd name="connsiteY2-314" fmla="*/ 483524 h 1252536"/>
                <a:gd name="connsiteX3-315" fmla="*/ 6281980 w 9153196"/>
                <a:gd name="connsiteY3-316" fmla="*/ 859536 h 1252536"/>
                <a:gd name="connsiteX4-317" fmla="*/ 9144052 w 9153196"/>
                <a:gd name="connsiteY4-318" fmla="*/ 877824 h 1252536"/>
                <a:gd name="connsiteX5-319" fmla="*/ 9153196 w 9153196"/>
                <a:gd name="connsiteY5-320" fmla="*/ 0 h 1252536"/>
                <a:gd name="connsiteX6-321" fmla="*/ 52 w 9153196"/>
                <a:gd name="connsiteY6-322" fmla="*/ 1284 h 1252536"/>
                <a:gd name="connsiteX0-323" fmla="*/ 52 w 9153196"/>
                <a:gd name="connsiteY0-324" fmla="*/ 1284 h 1252536"/>
                <a:gd name="connsiteX1-325" fmla="*/ 0 w 9153196"/>
                <a:gd name="connsiteY1-326" fmla="*/ 1252536 h 1252536"/>
                <a:gd name="connsiteX2-327" fmla="*/ 3010829 w 9153196"/>
                <a:gd name="connsiteY2-328" fmla="*/ 483524 h 1252536"/>
                <a:gd name="connsiteX3-329" fmla="*/ 6281980 w 9153196"/>
                <a:gd name="connsiteY3-330" fmla="*/ 859536 h 1252536"/>
                <a:gd name="connsiteX4-331" fmla="*/ 9144052 w 9153196"/>
                <a:gd name="connsiteY4-332" fmla="*/ 877824 h 1252536"/>
                <a:gd name="connsiteX5-333" fmla="*/ 9153196 w 9153196"/>
                <a:gd name="connsiteY5-334" fmla="*/ 0 h 1252536"/>
                <a:gd name="connsiteX6-335" fmla="*/ 52 w 9153196"/>
                <a:gd name="connsiteY6-336" fmla="*/ 1284 h 1252536"/>
                <a:gd name="connsiteX0-337" fmla="*/ 52 w 9153196"/>
                <a:gd name="connsiteY0-338" fmla="*/ 1284 h 1252536"/>
                <a:gd name="connsiteX1-339" fmla="*/ 0 w 9153196"/>
                <a:gd name="connsiteY1-340" fmla="*/ 1252536 h 1252536"/>
                <a:gd name="connsiteX2-341" fmla="*/ 3620429 w 9153196"/>
                <a:gd name="connsiteY2-342" fmla="*/ 483524 h 1252536"/>
                <a:gd name="connsiteX3-343" fmla="*/ 6281980 w 9153196"/>
                <a:gd name="connsiteY3-344" fmla="*/ 859536 h 1252536"/>
                <a:gd name="connsiteX4-345" fmla="*/ 9144052 w 9153196"/>
                <a:gd name="connsiteY4-346" fmla="*/ 877824 h 1252536"/>
                <a:gd name="connsiteX5-347" fmla="*/ 9153196 w 9153196"/>
                <a:gd name="connsiteY5-348" fmla="*/ 0 h 1252536"/>
                <a:gd name="connsiteX6-349" fmla="*/ 52 w 9153196"/>
                <a:gd name="connsiteY6-350" fmla="*/ 1284 h 1252536"/>
                <a:gd name="connsiteX0-351" fmla="*/ 52 w 9153196"/>
                <a:gd name="connsiteY0-352" fmla="*/ 1284 h 1252536"/>
                <a:gd name="connsiteX1-353" fmla="*/ 0 w 9153196"/>
                <a:gd name="connsiteY1-354" fmla="*/ 1252536 h 1252536"/>
                <a:gd name="connsiteX2-355" fmla="*/ 3620429 w 9153196"/>
                <a:gd name="connsiteY2-356" fmla="*/ 483524 h 1252536"/>
                <a:gd name="connsiteX3-357" fmla="*/ 6281980 w 9153196"/>
                <a:gd name="connsiteY3-358" fmla="*/ 859536 h 1252536"/>
                <a:gd name="connsiteX4-359" fmla="*/ 9144052 w 9153196"/>
                <a:gd name="connsiteY4-360" fmla="*/ 877824 h 1252536"/>
                <a:gd name="connsiteX5-361" fmla="*/ 9153196 w 9153196"/>
                <a:gd name="connsiteY5-362" fmla="*/ 0 h 1252536"/>
                <a:gd name="connsiteX6-363" fmla="*/ 52 w 9153196"/>
                <a:gd name="connsiteY6-364" fmla="*/ 1284 h 1252536"/>
                <a:gd name="connsiteX0-365" fmla="*/ 52 w 9153196"/>
                <a:gd name="connsiteY0-366" fmla="*/ 1284 h 1252536"/>
                <a:gd name="connsiteX1-367" fmla="*/ 0 w 9153196"/>
                <a:gd name="connsiteY1-368" fmla="*/ 1252536 h 1252536"/>
                <a:gd name="connsiteX2-369" fmla="*/ 3620429 w 9153196"/>
                <a:gd name="connsiteY2-370" fmla="*/ 483524 h 1252536"/>
                <a:gd name="connsiteX3-371" fmla="*/ 9144052 w 9153196"/>
                <a:gd name="connsiteY3-372" fmla="*/ 877824 h 1252536"/>
                <a:gd name="connsiteX4-373" fmla="*/ 9153196 w 9153196"/>
                <a:gd name="connsiteY4-374" fmla="*/ 0 h 1252536"/>
                <a:gd name="connsiteX5-375" fmla="*/ 52 w 9153196"/>
                <a:gd name="connsiteY5-376" fmla="*/ 1284 h 1252536"/>
                <a:gd name="connsiteX0-377" fmla="*/ 52 w 9153196"/>
                <a:gd name="connsiteY0-378" fmla="*/ 1284 h 1252536"/>
                <a:gd name="connsiteX1-379" fmla="*/ 0 w 9153196"/>
                <a:gd name="connsiteY1-380" fmla="*/ 1252536 h 1252536"/>
                <a:gd name="connsiteX2-381" fmla="*/ 3620429 w 9153196"/>
                <a:gd name="connsiteY2-382" fmla="*/ 483524 h 1252536"/>
                <a:gd name="connsiteX3-383" fmla="*/ 9144052 w 9153196"/>
                <a:gd name="connsiteY3-384" fmla="*/ 877824 h 1252536"/>
                <a:gd name="connsiteX4-385" fmla="*/ 9153196 w 9153196"/>
                <a:gd name="connsiteY4-386" fmla="*/ 0 h 1252536"/>
                <a:gd name="connsiteX5-387" fmla="*/ 52 w 9153196"/>
                <a:gd name="connsiteY5-388" fmla="*/ 1284 h 1252536"/>
                <a:gd name="connsiteX0-389" fmla="*/ 52 w 9153196"/>
                <a:gd name="connsiteY0-390" fmla="*/ 1284 h 1279374"/>
                <a:gd name="connsiteX1-391" fmla="*/ 0 w 9153196"/>
                <a:gd name="connsiteY1-392" fmla="*/ 1252536 h 1279374"/>
                <a:gd name="connsiteX2-393" fmla="*/ 3620429 w 9153196"/>
                <a:gd name="connsiteY2-394" fmla="*/ 483524 h 1279374"/>
                <a:gd name="connsiteX3-395" fmla="*/ 9144052 w 9153196"/>
                <a:gd name="connsiteY3-396" fmla="*/ 877824 h 1279374"/>
                <a:gd name="connsiteX4-397" fmla="*/ 9153196 w 9153196"/>
                <a:gd name="connsiteY4-398" fmla="*/ 0 h 1279374"/>
                <a:gd name="connsiteX5-399" fmla="*/ 52 w 9153196"/>
                <a:gd name="connsiteY5-400" fmla="*/ 1284 h 1279374"/>
                <a:gd name="connsiteX0-401" fmla="*/ 52 w 9150620"/>
                <a:gd name="connsiteY0-402" fmla="*/ 1284 h 1279374"/>
                <a:gd name="connsiteX1-403" fmla="*/ 0 w 9150620"/>
                <a:gd name="connsiteY1-404" fmla="*/ 1252536 h 1279374"/>
                <a:gd name="connsiteX2-405" fmla="*/ 3620429 w 9150620"/>
                <a:gd name="connsiteY2-406" fmla="*/ 483524 h 1279374"/>
                <a:gd name="connsiteX3-407" fmla="*/ 9144052 w 9150620"/>
                <a:gd name="connsiteY3-408" fmla="*/ 877824 h 1279374"/>
                <a:gd name="connsiteX4-409" fmla="*/ 9150620 w 9150620"/>
                <a:gd name="connsiteY4-410" fmla="*/ 0 h 1279374"/>
                <a:gd name="connsiteX5-411" fmla="*/ 52 w 9150620"/>
                <a:gd name="connsiteY5-412" fmla="*/ 1284 h 1279374"/>
                <a:gd name="connsiteX0-413" fmla="*/ 52 w 9150620"/>
                <a:gd name="connsiteY0-414" fmla="*/ 1284 h 1279374"/>
                <a:gd name="connsiteX1-415" fmla="*/ 0 w 9150620"/>
                <a:gd name="connsiteY1-416" fmla="*/ 1252536 h 1279374"/>
                <a:gd name="connsiteX2-417" fmla="*/ 3641211 w 9150620"/>
                <a:gd name="connsiteY2-418" fmla="*/ 459690 h 1279374"/>
                <a:gd name="connsiteX3-419" fmla="*/ 9144052 w 9150620"/>
                <a:gd name="connsiteY3-420" fmla="*/ 877824 h 1279374"/>
                <a:gd name="connsiteX4-421" fmla="*/ 9150620 w 9150620"/>
                <a:gd name="connsiteY4-422" fmla="*/ 0 h 1279374"/>
                <a:gd name="connsiteX5-423" fmla="*/ 52 w 9150620"/>
                <a:gd name="connsiteY5-424" fmla="*/ 1284 h 1279374"/>
                <a:gd name="connsiteX0-425" fmla="*/ 52 w 9150620"/>
                <a:gd name="connsiteY0-426" fmla="*/ 1284 h 1279374"/>
                <a:gd name="connsiteX1-427" fmla="*/ 0 w 9150620"/>
                <a:gd name="connsiteY1-428" fmla="*/ 1252536 h 1279374"/>
                <a:gd name="connsiteX2-429" fmla="*/ 3641211 w 9150620"/>
                <a:gd name="connsiteY2-430" fmla="*/ 459690 h 1279374"/>
                <a:gd name="connsiteX3-431" fmla="*/ 9144052 w 9150620"/>
                <a:gd name="connsiteY3-432" fmla="*/ 877824 h 1279374"/>
                <a:gd name="connsiteX4-433" fmla="*/ 9150620 w 9150620"/>
                <a:gd name="connsiteY4-434" fmla="*/ 0 h 1279374"/>
                <a:gd name="connsiteX5-435" fmla="*/ 52 w 9150620"/>
                <a:gd name="connsiteY5-436" fmla="*/ 1284 h 1279374"/>
                <a:gd name="connsiteX0-437" fmla="*/ 52 w 9150620"/>
                <a:gd name="connsiteY0-438" fmla="*/ 1284 h 1279374"/>
                <a:gd name="connsiteX1-439" fmla="*/ 0 w 9150620"/>
                <a:gd name="connsiteY1-440" fmla="*/ 1252536 h 1279374"/>
                <a:gd name="connsiteX2-441" fmla="*/ 3622738 w 9150620"/>
                <a:gd name="connsiteY2-442" fmla="*/ 425264 h 1279374"/>
                <a:gd name="connsiteX3-443" fmla="*/ 9144052 w 9150620"/>
                <a:gd name="connsiteY3-444" fmla="*/ 877824 h 1279374"/>
                <a:gd name="connsiteX4-445" fmla="*/ 9150620 w 9150620"/>
                <a:gd name="connsiteY4-446" fmla="*/ 0 h 1279374"/>
                <a:gd name="connsiteX5-447" fmla="*/ 52 w 9150620"/>
                <a:gd name="connsiteY5-448" fmla="*/ 1284 h 1279374"/>
                <a:gd name="connsiteX0-449" fmla="*/ 52 w 9150620"/>
                <a:gd name="connsiteY0-450" fmla="*/ 1284 h 1279374"/>
                <a:gd name="connsiteX1-451" fmla="*/ 0 w 9150620"/>
                <a:gd name="connsiteY1-452" fmla="*/ 1252536 h 1279374"/>
                <a:gd name="connsiteX2-453" fmla="*/ 3622738 w 9150620"/>
                <a:gd name="connsiteY2-454" fmla="*/ 425264 h 1279374"/>
                <a:gd name="connsiteX3-455" fmla="*/ 9144052 w 9150620"/>
                <a:gd name="connsiteY3-456" fmla="*/ 877824 h 1279374"/>
                <a:gd name="connsiteX4-457" fmla="*/ 9150620 w 9150620"/>
                <a:gd name="connsiteY4-458" fmla="*/ 0 h 1279374"/>
                <a:gd name="connsiteX5-459" fmla="*/ 52 w 9150620"/>
                <a:gd name="connsiteY5-460" fmla="*/ 1284 h 1279374"/>
                <a:gd name="connsiteX0-461" fmla="*/ 52 w 9150620"/>
                <a:gd name="connsiteY0-462" fmla="*/ 1284 h 1279374"/>
                <a:gd name="connsiteX1-463" fmla="*/ 0 w 9150620"/>
                <a:gd name="connsiteY1-464" fmla="*/ 1252536 h 1279374"/>
                <a:gd name="connsiteX2-465" fmla="*/ 3622738 w 9150620"/>
                <a:gd name="connsiteY2-466" fmla="*/ 425264 h 1279374"/>
                <a:gd name="connsiteX3-467" fmla="*/ 9144052 w 9150620"/>
                <a:gd name="connsiteY3-468" fmla="*/ 877824 h 1279374"/>
                <a:gd name="connsiteX4-469" fmla="*/ 9150620 w 9150620"/>
                <a:gd name="connsiteY4-470" fmla="*/ 0 h 1279374"/>
                <a:gd name="connsiteX5-471" fmla="*/ 52 w 9150620"/>
                <a:gd name="connsiteY5-472" fmla="*/ 1284 h 1279374"/>
                <a:gd name="connsiteX0-473" fmla="*/ 52 w 9150620"/>
                <a:gd name="connsiteY0-474" fmla="*/ 1284 h 1252536"/>
                <a:gd name="connsiteX1-475" fmla="*/ 0 w 9150620"/>
                <a:gd name="connsiteY1-476" fmla="*/ 1252536 h 1252536"/>
                <a:gd name="connsiteX2-477" fmla="*/ 3622738 w 9150620"/>
                <a:gd name="connsiteY2-478" fmla="*/ 425264 h 1252536"/>
                <a:gd name="connsiteX3-479" fmla="*/ 9144052 w 9150620"/>
                <a:gd name="connsiteY3-480" fmla="*/ 877824 h 1252536"/>
                <a:gd name="connsiteX4-481" fmla="*/ 9150620 w 9150620"/>
                <a:gd name="connsiteY4-482" fmla="*/ 0 h 1252536"/>
                <a:gd name="connsiteX5-483" fmla="*/ 52 w 9150620"/>
                <a:gd name="connsiteY5-484" fmla="*/ 1284 h 1252536"/>
                <a:gd name="connsiteX0-485" fmla="*/ 52 w 9150620"/>
                <a:gd name="connsiteY0-486" fmla="*/ 1284 h 1252536"/>
                <a:gd name="connsiteX1-487" fmla="*/ 0 w 9150620"/>
                <a:gd name="connsiteY1-488" fmla="*/ 1252536 h 1252536"/>
                <a:gd name="connsiteX2-489" fmla="*/ 3622738 w 9150620"/>
                <a:gd name="connsiteY2-490" fmla="*/ 425264 h 1252536"/>
                <a:gd name="connsiteX3-491" fmla="*/ 9144052 w 9150620"/>
                <a:gd name="connsiteY3-492" fmla="*/ 877824 h 1252536"/>
                <a:gd name="connsiteX4-493" fmla="*/ 9150620 w 9150620"/>
                <a:gd name="connsiteY4-494" fmla="*/ 0 h 1252536"/>
                <a:gd name="connsiteX5-495" fmla="*/ 52 w 9150620"/>
                <a:gd name="connsiteY5-496" fmla="*/ 1284 h 1252536"/>
                <a:gd name="connsiteX0-497" fmla="*/ 52 w 9150620"/>
                <a:gd name="connsiteY0-498" fmla="*/ 1284 h 1340282"/>
                <a:gd name="connsiteX1-499" fmla="*/ 0 w 9150620"/>
                <a:gd name="connsiteY1-500" fmla="*/ 1252536 h 1340282"/>
                <a:gd name="connsiteX2-501" fmla="*/ 3622738 w 9150620"/>
                <a:gd name="connsiteY2-502" fmla="*/ 425264 h 1340282"/>
                <a:gd name="connsiteX3-503" fmla="*/ 9144052 w 9150620"/>
                <a:gd name="connsiteY3-504" fmla="*/ 877824 h 1340282"/>
                <a:gd name="connsiteX4-505" fmla="*/ 9150620 w 9150620"/>
                <a:gd name="connsiteY4-506" fmla="*/ 0 h 1340282"/>
                <a:gd name="connsiteX5-507" fmla="*/ 52 w 9150620"/>
                <a:gd name="connsiteY5-508" fmla="*/ 1284 h 1340282"/>
                <a:gd name="connsiteX0-509" fmla="*/ 52 w 9150620"/>
                <a:gd name="connsiteY0-510" fmla="*/ 1284 h 1470041"/>
                <a:gd name="connsiteX1-511" fmla="*/ 0 w 9150620"/>
                <a:gd name="connsiteY1-512" fmla="*/ 1252536 h 1470041"/>
                <a:gd name="connsiteX2-513" fmla="*/ 3622738 w 9150620"/>
                <a:gd name="connsiteY2-514" fmla="*/ 425264 h 1470041"/>
                <a:gd name="connsiteX3-515" fmla="*/ 9144052 w 9150620"/>
                <a:gd name="connsiteY3-516" fmla="*/ 877824 h 1470041"/>
                <a:gd name="connsiteX4-517" fmla="*/ 9150620 w 9150620"/>
                <a:gd name="connsiteY4-518" fmla="*/ 0 h 1470041"/>
                <a:gd name="connsiteX5-519" fmla="*/ 52 w 9150620"/>
                <a:gd name="connsiteY5-520" fmla="*/ 1284 h 1470041"/>
                <a:gd name="connsiteX0-521" fmla="*/ 52 w 9150620"/>
                <a:gd name="connsiteY0-522" fmla="*/ 1284 h 1470041"/>
                <a:gd name="connsiteX1-523" fmla="*/ 0 w 9150620"/>
                <a:gd name="connsiteY1-524" fmla="*/ 1252536 h 1470041"/>
                <a:gd name="connsiteX2-525" fmla="*/ 3622738 w 9150620"/>
                <a:gd name="connsiteY2-526" fmla="*/ 425264 h 1470041"/>
                <a:gd name="connsiteX3-527" fmla="*/ 9144052 w 9150620"/>
                <a:gd name="connsiteY3-528" fmla="*/ 877824 h 1470041"/>
                <a:gd name="connsiteX4-529" fmla="*/ 9150620 w 9150620"/>
                <a:gd name="connsiteY4-530" fmla="*/ 0 h 1470041"/>
                <a:gd name="connsiteX5-531" fmla="*/ 52 w 9150620"/>
                <a:gd name="connsiteY5-532" fmla="*/ 1284 h 1470041"/>
                <a:gd name="connsiteX0-533" fmla="*/ 18502 w 9169070"/>
                <a:gd name="connsiteY0-534" fmla="*/ 1284 h 1489619"/>
                <a:gd name="connsiteX1-535" fmla="*/ 0 w 9169070"/>
                <a:gd name="connsiteY1-536" fmla="*/ 1489619 h 1489619"/>
                <a:gd name="connsiteX2-537" fmla="*/ 3641188 w 9169070"/>
                <a:gd name="connsiteY2-538" fmla="*/ 425264 h 1489619"/>
                <a:gd name="connsiteX3-539" fmla="*/ 9162502 w 9169070"/>
                <a:gd name="connsiteY3-540" fmla="*/ 877824 h 1489619"/>
                <a:gd name="connsiteX4-541" fmla="*/ 9169070 w 9169070"/>
                <a:gd name="connsiteY4-542" fmla="*/ 0 h 1489619"/>
                <a:gd name="connsiteX5-543" fmla="*/ 18502 w 9169070"/>
                <a:gd name="connsiteY5-544" fmla="*/ 1284 h 1489619"/>
                <a:gd name="connsiteX0-545" fmla="*/ 18502 w 9169070"/>
                <a:gd name="connsiteY0-546" fmla="*/ 1284 h 1654092"/>
                <a:gd name="connsiteX1-547" fmla="*/ 0 w 9169070"/>
                <a:gd name="connsiteY1-548" fmla="*/ 1489619 h 1654092"/>
                <a:gd name="connsiteX2-549" fmla="*/ 3641188 w 9169070"/>
                <a:gd name="connsiteY2-550" fmla="*/ 425264 h 1654092"/>
                <a:gd name="connsiteX3-551" fmla="*/ 9137904 w 9169070"/>
                <a:gd name="connsiteY3-552" fmla="*/ 1061874 h 1654092"/>
                <a:gd name="connsiteX4-553" fmla="*/ 9169070 w 9169070"/>
                <a:gd name="connsiteY4-554" fmla="*/ 0 h 1654092"/>
                <a:gd name="connsiteX5-555" fmla="*/ 18502 w 9169070"/>
                <a:gd name="connsiteY5-556" fmla="*/ 1284 h 1654092"/>
                <a:gd name="connsiteX0-557" fmla="*/ 18502 w 9176990"/>
                <a:gd name="connsiteY0-558" fmla="*/ 1284 h 1654092"/>
                <a:gd name="connsiteX1-559" fmla="*/ 0 w 9176990"/>
                <a:gd name="connsiteY1-560" fmla="*/ 1489619 h 1654092"/>
                <a:gd name="connsiteX2-561" fmla="*/ 3641188 w 9176990"/>
                <a:gd name="connsiteY2-562" fmla="*/ 425264 h 1654092"/>
                <a:gd name="connsiteX3-563" fmla="*/ 9174801 w 9176990"/>
                <a:gd name="connsiteY3-564" fmla="*/ 1061875 h 1654092"/>
                <a:gd name="connsiteX4-565" fmla="*/ 9169070 w 9176990"/>
                <a:gd name="connsiteY4-566" fmla="*/ 0 h 1654092"/>
                <a:gd name="connsiteX5-567" fmla="*/ 18502 w 9176990"/>
                <a:gd name="connsiteY5-568" fmla="*/ 1284 h 1654092"/>
                <a:gd name="connsiteX0-569" fmla="*/ 18502 w 9176990"/>
                <a:gd name="connsiteY0-570" fmla="*/ 1284 h 1654092"/>
                <a:gd name="connsiteX1-571" fmla="*/ 0 w 9176990"/>
                <a:gd name="connsiteY1-572" fmla="*/ 1489619 h 1654092"/>
                <a:gd name="connsiteX2-573" fmla="*/ 3687310 w 9176990"/>
                <a:gd name="connsiteY2-574" fmla="*/ 649870 h 1654092"/>
                <a:gd name="connsiteX3-575" fmla="*/ 9174801 w 9176990"/>
                <a:gd name="connsiteY3-576" fmla="*/ 1061875 h 1654092"/>
                <a:gd name="connsiteX4-577" fmla="*/ 9169070 w 9176990"/>
                <a:gd name="connsiteY4-578" fmla="*/ 0 h 1654092"/>
                <a:gd name="connsiteX5-579" fmla="*/ 18502 w 9176990"/>
                <a:gd name="connsiteY5-580" fmla="*/ 1284 h 1654092"/>
                <a:gd name="connsiteX0-581" fmla="*/ 18502 w 9176990"/>
                <a:gd name="connsiteY0-582" fmla="*/ 1284 h 1654092"/>
                <a:gd name="connsiteX1-583" fmla="*/ 0 w 9176990"/>
                <a:gd name="connsiteY1-584" fmla="*/ 1489619 h 1654092"/>
                <a:gd name="connsiteX2-585" fmla="*/ 3200119 w 9176990"/>
                <a:gd name="connsiteY2-586" fmla="*/ 555828 h 1654092"/>
                <a:gd name="connsiteX3-587" fmla="*/ 9174801 w 9176990"/>
                <a:gd name="connsiteY3-588" fmla="*/ 1061875 h 1654092"/>
                <a:gd name="connsiteX4-589" fmla="*/ 9169070 w 9176990"/>
                <a:gd name="connsiteY4-590" fmla="*/ 0 h 1654092"/>
                <a:gd name="connsiteX5-591" fmla="*/ 18502 w 9176990"/>
                <a:gd name="connsiteY5-592" fmla="*/ 1284 h 1654092"/>
                <a:gd name="connsiteX0-593" fmla="*/ 18502 w 9176990"/>
                <a:gd name="connsiteY0-594" fmla="*/ 1284 h 1654092"/>
                <a:gd name="connsiteX1-595" fmla="*/ 0 w 9176990"/>
                <a:gd name="connsiteY1-596" fmla="*/ 1489619 h 1654092"/>
                <a:gd name="connsiteX2-597" fmla="*/ 3209344 w 9176990"/>
                <a:gd name="connsiteY2-598" fmla="*/ 515274 h 1654092"/>
                <a:gd name="connsiteX3-599" fmla="*/ 9174801 w 9176990"/>
                <a:gd name="connsiteY3-600" fmla="*/ 1061875 h 1654092"/>
                <a:gd name="connsiteX4-601" fmla="*/ 9169070 w 9176990"/>
                <a:gd name="connsiteY4-602" fmla="*/ 0 h 1654092"/>
                <a:gd name="connsiteX5-603" fmla="*/ 18502 w 9176990"/>
                <a:gd name="connsiteY5-604" fmla="*/ 1284 h 1654092"/>
                <a:gd name="connsiteX0-605" fmla="*/ 18502 w 9176990"/>
                <a:gd name="connsiteY0-606" fmla="*/ 1284 h 1489619"/>
                <a:gd name="connsiteX1-607" fmla="*/ 0 w 9176990"/>
                <a:gd name="connsiteY1-608" fmla="*/ 1489619 h 1489619"/>
                <a:gd name="connsiteX2-609" fmla="*/ 3209344 w 9176990"/>
                <a:gd name="connsiteY2-610" fmla="*/ 515274 h 1489619"/>
                <a:gd name="connsiteX3-611" fmla="*/ 6795308 w 9176990"/>
                <a:gd name="connsiteY3-612" fmla="*/ 1145702 h 1489619"/>
                <a:gd name="connsiteX4-613" fmla="*/ 9174801 w 9176990"/>
                <a:gd name="connsiteY4-614" fmla="*/ 1061875 h 1489619"/>
                <a:gd name="connsiteX5-615" fmla="*/ 9169070 w 9176990"/>
                <a:gd name="connsiteY5-616" fmla="*/ 0 h 1489619"/>
                <a:gd name="connsiteX6-617" fmla="*/ 18502 w 9176990"/>
                <a:gd name="connsiteY6-618" fmla="*/ 1284 h 1489619"/>
                <a:gd name="connsiteX0-619" fmla="*/ 18502 w 9176990"/>
                <a:gd name="connsiteY0-620" fmla="*/ 1284 h 1489619"/>
                <a:gd name="connsiteX1-621" fmla="*/ 0 w 9176990"/>
                <a:gd name="connsiteY1-622" fmla="*/ 1489619 h 1489619"/>
                <a:gd name="connsiteX2-623" fmla="*/ 3209344 w 9176990"/>
                <a:gd name="connsiteY2-624" fmla="*/ 515274 h 1489619"/>
                <a:gd name="connsiteX3-625" fmla="*/ 6734404 w 9176990"/>
                <a:gd name="connsiteY3-626" fmla="*/ 1030952 h 1489619"/>
                <a:gd name="connsiteX4-627" fmla="*/ 9174801 w 9176990"/>
                <a:gd name="connsiteY4-628" fmla="*/ 1061875 h 1489619"/>
                <a:gd name="connsiteX5-629" fmla="*/ 9169070 w 9176990"/>
                <a:gd name="connsiteY5-630" fmla="*/ 0 h 1489619"/>
                <a:gd name="connsiteX6-631" fmla="*/ 18502 w 9176990"/>
                <a:gd name="connsiteY6-632" fmla="*/ 1284 h 1489619"/>
                <a:gd name="connsiteX0-633" fmla="*/ 18502 w 9176990"/>
                <a:gd name="connsiteY0-634" fmla="*/ 1284 h 1489619"/>
                <a:gd name="connsiteX1-635" fmla="*/ 0 w 9176990"/>
                <a:gd name="connsiteY1-636" fmla="*/ 1489619 h 1489619"/>
                <a:gd name="connsiteX2-637" fmla="*/ 3209344 w 9176990"/>
                <a:gd name="connsiteY2-638" fmla="*/ 515274 h 1489619"/>
                <a:gd name="connsiteX3-639" fmla="*/ 6734404 w 9176990"/>
                <a:gd name="connsiteY3-640" fmla="*/ 1030952 h 1489619"/>
                <a:gd name="connsiteX4-641" fmla="*/ 9174801 w 9176990"/>
                <a:gd name="connsiteY4-642" fmla="*/ 1061875 h 1489619"/>
                <a:gd name="connsiteX5-643" fmla="*/ 9169070 w 9176990"/>
                <a:gd name="connsiteY5-644" fmla="*/ 0 h 1489619"/>
                <a:gd name="connsiteX6-645" fmla="*/ 18502 w 9176990"/>
                <a:gd name="connsiteY6-646" fmla="*/ 1284 h 1489619"/>
                <a:gd name="connsiteX0-647" fmla="*/ 18502 w 9176990"/>
                <a:gd name="connsiteY0-648" fmla="*/ 1284 h 1489619"/>
                <a:gd name="connsiteX1-649" fmla="*/ 0 w 9176990"/>
                <a:gd name="connsiteY1-650" fmla="*/ 1489619 h 1489619"/>
                <a:gd name="connsiteX2-651" fmla="*/ 3209344 w 9176990"/>
                <a:gd name="connsiteY2-652" fmla="*/ 515274 h 1489619"/>
                <a:gd name="connsiteX3-653" fmla="*/ 6734404 w 9176990"/>
                <a:gd name="connsiteY3-654" fmla="*/ 1030952 h 1489619"/>
                <a:gd name="connsiteX4-655" fmla="*/ 9174801 w 9176990"/>
                <a:gd name="connsiteY4-656" fmla="*/ 1061875 h 1489619"/>
                <a:gd name="connsiteX5-657" fmla="*/ 9169070 w 9176990"/>
                <a:gd name="connsiteY5-658" fmla="*/ 0 h 1489619"/>
                <a:gd name="connsiteX6-659" fmla="*/ 18502 w 9176990"/>
                <a:gd name="connsiteY6-660" fmla="*/ 1284 h 1489619"/>
                <a:gd name="connsiteX0-661" fmla="*/ 18502 w 9176990"/>
                <a:gd name="connsiteY0-662" fmla="*/ 1284 h 1489619"/>
                <a:gd name="connsiteX1-663" fmla="*/ 0 w 9176990"/>
                <a:gd name="connsiteY1-664" fmla="*/ 1489619 h 1489619"/>
                <a:gd name="connsiteX2-665" fmla="*/ 3209344 w 9176990"/>
                <a:gd name="connsiteY2-666" fmla="*/ 515274 h 1489619"/>
                <a:gd name="connsiteX3-667" fmla="*/ 6734404 w 9176990"/>
                <a:gd name="connsiteY3-668" fmla="*/ 1030952 h 1489619"/>
                <a:gd name="connsiteX4-669" fmla="*/ 9174801 w 9176990"/>
                <a:gd name="connsiteY4-670" fmla="*/ 1061875 h 1489619"/>
                <a:gd name="connsiteX5-671" fmla="*/ 9169070 w 9176990"/>
                <a:gd name="connsiteY5-672" fmla="*/ 0 h 1489619"/>
                <a:gd name="connsiteX6-673" fmla="*/ 18502 w 9176990"/>
                <a:gd name="connsiteY6-674" fmla="*/ 1284 h 1489619"/>
                <a:gd name="connsiteX0-675" fmla="*/ 18502 w 9176990"/>
                <a:gd name="connsiteY0-676" fmla="*/ 1284 h 1489619"/>
                <a:gd name="connsiteX1-677" fmla="*/ 0 w 9176990"/>
                <a:gd name="connsiteY1-678" fmla="*/ 1489619 h 1489619"/>
                <a:gd name="connsiteX2-679" fmla="*/ 3209344 w 9176990"/>
                <a:gd name="connsiteY2-680" fmla="*/ 515274 h 1489619"/>
                <a:gd name="connsiteX3-681" fmla="*/ 6734404 w 9176990"/>
                <a:gd name="connsiteY3-682" fmla="*/ 981040 h 1489619"/>
                <a:gd name="connsiteX4-683" fmla="*/ 9174801 w 9176990"/>
                <a:gd name="connsiteY4-684" fmla="*/ 1061875 h 1489619"/>
                <a:gd name="connsiteX5-685" fmla="*/ 9169070 w 9176990"/>
                <a:gd name="connsiteY5-686" fmla="*/ 0 h 1489619"/>
                <a:gd name="connsiteX6-687" fmla="*/ 18502 w 9176990"/>
                <a:gd name="connsiteY6-688" fmla="*/ 1284 h 1489619"/>
                <a:gd name="connsiteX0-689" fmla="*/ 18502 w 9176990"/>
                <a:gd name="connsiteY0-690" fmla="*/ 1284 h 1489619"/>
                <a:gd name="connsiteX1-691" fmla="*/ 0 w 9176990"/>
                <a:gd name="connsiteY1-692" fmla="*/ 1489619 h 1489619"/>
                <a:gd name="connsiteX2-693" fmla="*/ 3209344 w 9176990"/>
                <a:gd name="connsiteY2-694" fmla="*/ 515274 h 1489619"/>
                <a:gd name="connsiteX3-695" fmla="*/ 6734404 w 9176990"/>
                <a:gd name="connsiteY3-696" fmla="*/ 981040 h 1489619"/>
                <a:gd name="connsiteX4-697" fmla="*/ 9174801 w 9176990"/>
                <a:gd name="connsiteY4-698" fmla="*/ 1061875 h 1489619"/>
                <a:gd name="connsiteX5-699" fmla="*/ 9169070 w 9176990"/>
                <a:gd name="connsiteY5-700" fmla="*/ 0 h 1489619"/>
                <a:gd name="connsiteX6-701" fmla="*/ 18502 w 9176990"/>
                <a:gd name="connsiteY6-702" fmla="*/ 1284 h 1489619"/>
                <a:gd name="connsiteX0-703" fmla="*/ 18502 w 9176990"/>
                <a:gd name="connsiteY0-704" fmla="*/ 1284 h 1489619"/>
                <a:gd name="connsiteX1-705" fmla="*/ 0 w 9176990"/>
                <a:gd name="connsiteY1-706" fmla="*/ 1489619 h 1489619"/>
                <a:gd name="connsiteX2-707" fmla="*/ 3209344 w 9176990"/>
                <a:gd name="connsiteY2-708" fmla="*/ 515274 h 1489619"/>
                <a:gd name="connsiteX3-709" fmla="*/ 6734404 w 9176990"/>
                <a:gd name="connsiteY3-710" fmla="*/ 981040 h 1489619"/>
                <a:gd name="connsiteX4-711" fmla="*/ 9174801 w 9176990"/>
                <a:gd name="connsiteY4-712" fmla="*/ 1061875 h 1489619"/>
                <a:gd name="connsiteX5-713" fmla="*/ 9169070 w 9176990"/>
                <a:gd name="connsiteY5-714" fmla="*/ 0 h 1489619"/>
                <a:gd name="connsiteX6-715" fmla="*/ 18502 w 9176990"/>
                <a:gd name="connsiteY6-716" fmla="*/ 1284 h 1489619"/>
                <a:gd name="connsiteX0-717" fmla="*/ 18502 w 9176990"/>
                <a:gd name="connsiteY0-718" fmla="*/ 1284 h 1489619"/>
                <a:gd name="connsiteX1-719" fmla="*/ 0 w 9176990"/>
                <a:gd name="connsiteY1-720" fmla="*/ 1489619 h 1489619"/>
                <a:gd name="connsiteX2-721" fmla="*/ 3209344 w 9176990"/>
                <a:gd name="connsiteY2-722" fmla="*/ 515274 h 1489619"/>
                <a:gd name="connsiteX3-723" fmla="*/ 6734404 w 9176990"/>
                <a:gd name="connsiteY3-724" fmla="*/ 981040 h 1489619"/>
                <a:gd name="connsiteX4-725" fmla="*/ 9174801 w 9176990"/>
                <a:gd name="connsiteY4-726" fmla="*/ 1061875 h 1489619"/>
                <a:gd name="connsiteX5-727" fmla="*/ 9169070 w 9176990"/>
                <a:gd name="connsiteY5-728" fmla="*/ 0 h 1489619"/>
                <a:gd name="connsiteX6-729" fmla="*/ 18502 w 9176990"/>
                <a:gd name="connsiteY6-730" fmla="*/ 1284 h 1489619"/>
                <a:gd name="connsiteX0-731" fmla="*/ 18502 w 9176990"/>
                <a:gd name="connsiteY0-732" fmla="*/ 1284 h 1489619"/>
                <a:gd name="connsiteX1-733" fmla="*/ 0 w 9176990"/>
                <a:gd name="connsiteY1-734" fmla="*/ 1489619 h 1489619"/>
                <a:gd name="connsiteX2-735" fmla="*/ 3209344 w 9176990"/>
                <a:gd name="connsiteY2-736" fmla="*/ 515274 h 1489619"/>
                <a:gd name="connsiteX3-737" fmla="*/ 6267623 w 9176990"/>
                <a:gd name="connsiteY3-738" fmla="*/ 866290 h 1489619"/>
                <a:gd name="connsiteX4-739" fmla="*/ 9174801 w 9176990"/>
                <a:gd name="connsiteY4-740" fmla="*/ 1061875 h 1489619"/>
                <a:gd name="connsiteX5-741" fmla="*/ 9169070 w 9176990"/>
                <a:gd name="connsiteY5-742" fmla="*/ 0 h 1489619"/>
                <a:gd name="connsiteX6-743" fmla="*/ 18502 w 9176990"/>
                <a:gd name="connsiteY6-744" fmla="*/ 1284 h 1489619"/>
                <a:gd name="connsiteX0-745" fmla="*/ 18502 w 9176990"/>
                <a:gd name="connsiteY0-746" fmla="*/ 1284 h 1489619"/>
                <a:gd name="connsiteX1-747" fmla="*/ 0 w 9176990"/>
                <a:gd name="connsiteY1-748" fmla="*/ 1489619 h 1489619"/>
                <a:gd name="connsiteX2-749" fmla="*/ 3209344 w 9176990"/>
                <a:gd name="connsiteY2-750" fmla="*/ 515274 h 1489619"/>
                <a:gd name="connsiteX3-751" fmla="*/ 6267623 w 9176990"/>
                <a:gd name="connsiteY3-752" fmla="*/ 866290 h 1489619"/>
                <a:gd name="connsiteX4-753" fmla="*/ 9174801 w 9176990"/>
                <a:gd name="connsiteY4-754" fmla="*/ 1061875 h 1489619"/>
                <a:gd name="connsiteX5-755" fmla="*/ 9169070 w 9176990"/>
                <a:gd name="connsiteY5-756" fmla="*/ 0 h 1489619"/>
                <a:gd name="connsiteX6-757" fmla="*/ 18502 w 9176990"/>
                <a:gd name="connsiteY6-758" fmla="*/ 1284 h 1489619"/>
                <a:gd name="connsiteX0-759" fmla="*/ 18502 w 9176990"/>
                <a:gd name="connsiteY0-760" fmla="*/ 1284 h 1489619"/>
                <a:gd name="connsiteX1-761" fmla="*/ 0 w 9176990"/>
                <a:gd name="connsiteY1-762" fmla="*/ 1489619 h 1489619"/>
                <a:gd name="connsiteX2-763" fmla="*/ 3209344 w 9176990"/>
                <a:gd name="connsiteY2-764" fmla="*/ 515274 h 1489619"/>
                <a:gd name="connsiteX3-765" fmla="*/ 6307596 w 9176990"/>
                <a:gd name="connsiteY3-766" fmla="*/ 941158 h 1489619"/>
                <a:gd name="connsiteX4-767" fmla="*/ 9174801 w 9176990"/>
                <a:gd name="connsiteY4-768" fmla="*/ 1061875 h 1489619"/>
                <a:gd name="connsiteX5-769" fmla="*/ 9169070 w 9176990"/>
                <a:gd name="connsiteY5-770" fmla="*/ 0 h 1489619"/>
                <a:gd name="connsiteX6-771" fmla="*/ 18502 w 9176990"/>
                <a:gd name="connsiteY6-772" fmla="*/ 1284 h 1489619"/>
                <a:gd name="connsiteX0-773" fmla="*/ 18502 w 9176990"/>
                <a:gd name="connsiteY0-774" fmla="*/ 1284 h 1489619"/>
                <a:gd name="connsiteX1-775" fmla="*/ 0 w 9176990"/>
                <a:gd name="connsiteY1-776" fmla="*/ 1489619 h 1489619"/>
                <a:gd name="connsiteX2-777" fmla="*/ 3209344 w 9176990"/>
                <a:gd name="connsiteY2-778" fmla="*/ 515274 h 1489619"/>
                <a:gd name="connsiteX3-779" fmla="*/ 6307596 w 9176990"/>
                <a:gd name="connsiteY3-780" fmla="*/ 941158 h 1489619"/>
                <a:gd name="connsiteX4-781" fmla="*/ 9174801 w 9176990"/>
                <a:gd name="connsiteY4-782" fmla="*/ 1061875 h 1489619"/>
                <a:gd name="connsiteX5-783" fmla="*/ 9169070 w 9176990"/>
                <a:gd name="connsiteY5-784" fmla="*/ 0 h 1489619"/>
                <a:gd name="connsiteX6-785" fmla="*/ 18502 w 9176990"/>
                <a:gd name="connsiteY6-786" fmla="*/ 1284 h 14896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763284 h 1481136"/>
                <a:gd name="connsiteX1-185" fmla="*/ 0 w 9153196"/>
                <a:gd name="connsiteY1-186" fmla="*/ 1481136 h 1481136"/>
                <a:gd name="connsiteX2-187" fmla="*/ 2980996 w 9153196"/>
                <a:gd name="connsiteY2-188" fmla="*/ 960120 h 1481136"/>
                <a:gd name="connsiteX3-189" fmla="*/ 6739180 w 9153196"/>
                <a:gd name="connsiteY3-190" fmla="*/ 1316736 h 1481136"/>
                <a:gd name="connsiteX4-191" fmla="*/ 9144052 w 9153196"/>
                <a:gd name="connsiteY4-192" fmla="*/ 1106424 h 1481136"/>
                <a:gd name="connsiteX5-193" fmla="*/ 9153196 w 9153196"/>
                <a:gd name="connsiteY5-194" fmla="*/ 0 h 1481136"/>
                <a:gd name="connsiteX6-195" fmla="*/ 52 w 9153196"/>
                <a:gd name="connsiteY6-196" fmla="*/ 763284 h 1481136"/>
                <a:gd name="connsiteX0-197" fmla="*/ 52 w 9153196"/>
                <a:gd name="connsiteY0-198" fmla="*/ 1284 h 719136"/>
                <a:gd name="connsiteX1-199" fmla="*/ 0 w 9153196"/>
                <a:gd name="connsiteY1-200" fmla="*/ 719136 h 719136"/>
                <a:gd name="connsiteX2-201" fmla="*/ 2980996 w 9153196"/>
                <a:gd name="connsiteY2-202" fmla="*/ 198120 h 719136"/>
                <a:gd name="connsiteX3-203" fmla="*/ 6739180 w 9153196"/>
                <a:gd name="connsiteY3-204" fmla="*/ 554736 h 719136"/>
                <a:gd name="connsiteX4-205" fmla="*/ 9144052 w 9153196"/>
                <a:gd name="connsiteY4-206" fmla="*/ 344424 h 719136"/>
                <a:gd name="connsiteX5-207" fmla="*/ 9153196 w 9153196"/>
                <a:gd name="connsiteY5-208" fmla="*/ 0 h 719136"/>
                <a:gd name="connsiteX6-209" fmla="*/ 52 w 9153196"/>
                <a:gd name="connsiteY6-210" fmla="*/ 1284 h 719136"/>
                <a:gd name="connsiteX0-211" fmla="*/ 17 w 9162305"/>
                <a:gd name="connsiteY0-212" fmla="*/ 0 h 775764"/>
                <a:gd name="connsiteX1-213" fmla="*/ 9109 w 9162305"/>
                <a:gd name="connsiteY1-214" fmla="*/ 775764 h 775764"/>
                <a:gd name="connsiteX2-215" fmla="*/ 2990105 w 9162305"/>
                <a:gd name="connsiteY2-216" fmla="*/ 254748 h 775764"/>
                <a:gd name="connsiteX3-217" fmla="*/ 6748289 w 9162305"/>
                <a:gd name="connsiteY3-218" fmla="*/ 611364 h 775764"/>
                <a:gd name="connsiteX4-219" fmla="*/ 9153161 w 9162305"/>
                <a:gd name="connsiteY4-220" fmla="*/ 401052 h 775764"/>
                <a:gd name="connsiteX5-221" fmla="*/ 9162305 w 9162305"/>
                <a:gd name="connsiteY5-222" fmla="*/ 56628 h 775764"/>
                <a:gd name="connsiteX6-223" fmla="*/ 17 w 9162305"/>
                <a:gd name="connsiteY6-224" fmla="*/ 0 h 775764"/>
                <a:gd name="connsiteX0-225" fmla="*/ 17 w 9162305"/>
                <a:gd name="connsiteY0-226" fmla="*/ 0 h 821484"/>
                <a:gd name="connsiteX1-227" fmla="*/ 9109 w 9162305"/>
                <a:gd name="connsiteY1-228" fmla="*/ 821484 h 821484"/>
                <a:gd name="connsiteX2-229" fmla="*/ 2990105 w 9162305"/>
                <a:gd name="connsiteY2-230" fmla="*/ 300468 h 821484"/>
                <a:gd name="connsiteX3-231" fmla="*/ 6748289 w 9162305"/>
                <a:gd name="connsiteY3-232" fmla="*/ 657084 h 821484"/>
                <a:gd name="connsiteX4-233" fmla="*/ 9153161 w 9162305"/>
                <a:gd name="connsiteY4-234" fmla="*/ 446772 h 821484"/>
                <a:gd name="connsiteX5-235" fmla="*/ 9162305 w 9162305"/>
                <a:gd name="connsiteY5-236" fmla="*/ 102348 h 821484"/>
                <a:gd name="connsiteX6-237" fmla="*/ 17 w 9162305"/>
                <a:gd name="connsiteY6-238" fmla="*/ 0 h 821484"/>
                <a:gd name="connsiteX0-239" fmla="*/ 17 w 9162305"/>
                <a:gd name="connsiteY0-240" fmla="*/ 0 h 848916"/>
                <a:gd name="connsiteX1-241" fmla="*/ 9109 w 9162305"/>
                <a:gd name="connsiteY1-242" fmla="*/ 848916 h 848916"/>
                <a:gd name="connsiteX2-243" fmla="*/ 2990105 w 9162305"/>
                <a:gd name="connsiteY2-244" fmla="*/ 327900 h 848916"/>
                <a:gd name="connsiteX3-245" fmla="*/ 6748289 w 9162305"/>
                <a:gd name="connsiteY3-246" fmla="*/ 684516 h 848916"/>
                <a:gd name="connsiteX4-247" fmla="*/ 9153161 w 9162305"/>
                <a:gd name="connsiteY4-248" fmla="*/ 474204 h 848916"/>
                <a:gd name="connsiteX5-249" fmla="*/ 9162305 w 9162305"/>
                <a:gd name="connsiteY5-250" fmla="*/ 129780 h 848916"/>
                <a:gd name="connsiteX6-251" fmla="*/ 17 w 9162305"/>
                <a:gd name="connsiteY6-252" fmla="*/ 0 h 848916"/>
                <a:gd name="connsiteX0-253" fmla="*/ 17 w 9171449"/>
                <a:gd name="connsiteY0-254" fmla="*/ 0 h 864156"/>
                <a:gd name="connsiteX1-255" fmla="*/ 18253 w 9171449"/>
                <a:gd name="connsiteY1-256" fmla="*/ 864156 h 864156"/>
                <a:gd name="connsiteX2-257" fmla="*/ 2999249 w 9171449"/>
                <a:gd name="connsiteY2-258" fmla="*/ 343140 h 864156"/>
                <a:gd name="connsiteX3-259" fmla="*/ 6757433 w 9171449"/>
                <a:gd name="connsiteY3-260" fmla="*/ 699756 h 864156"/>
                <a:gd name="connsiteX4-261" fmla="*/ 9162305 w 9171449"/>
                <a:gd name="connsiteY4-262" fmla="*/ 489444 h 864156"/>
                <a:gd name="connsiteX5-263" fmla="*/ 9171449 w 9171449"/>
                <a:gd name="connsiteY5-264" fmla="*/ 145020 h 864156"/>
                <a:gd name="connsiteX6-265" fmla="*/ 17 w 9171449"/>
                <a:gd name="connsiteY6-266" fmla="*/ 0 h 864156"/>
                <a:gd name="connsiteX0-267" fmla="*/ 17 w 9189737"/>
                <a:gd name="connsiteY0-268" fmla="*/ 0 h 952548"/>
                <a:gd name="connsiteX1-269" fmla="*/ 36541 w 9189737"/>
                <a:gd name="connsiteY1-270" fmla="*/ 952548 h 952548"/>
                <a:gd name="connsiteX2-271" fmla="*/ 3017537 w 9189737"/>
                <a:gd name="connsiteY2-272" fmla="*/ 431532 h 952548"/>
                <a:gd name="connsiteX3-273" fmla="*/ 6775721 w 9189737"/>
                <a:gd name="connsiteY3-274" fmla="*/ 788148 h 952548"/>
                <a:gd name="connsiteX4-275" fmla="*/ 9180593 w 9189737"/>
                <a:gd name="connsiteY4-276" fmla="*/ 577836 h 952548"/>
                <a:gd name="connsiteX5-277" fmla="*/ 9189737 w 9189737"/>
                <a:gd name="connsiteY5-278" fmla="*/ 233412 h 952548"/>
                <a:gd name="connsiteX6-279" fmla="*/ 17 w 9189737"/>
                <a:gd name="connsiteY6-280" fmla="*/ 0 h 952548"/>
                <a:gd name="connsiteX0-281" fmla="*/ 17 w 9171449"/>
                <a:gd name="connsiteY0-282" fmla="*/ 0 h 909876"/>
                <a:gd name="connsiteX1-283" fmla="*/ 18253 w 9171449"/>
                <a:gd name="connsiteY1-284" fmla="*/ 909876 h 909876"/>
                <a:gd name="connsiteX2-285" fmla="*/ 2999249 w 9171449"/>
                <a:gd name="connsiteY2-286" fmla="*/ 388860 h 909876"/>
                <a:gd name="connsiteX3-287" fmla="*/ 6757433 w 9171449"/>
                <a:gd name="connsiteY3-288" fmla="*/ 745476 h 909876"/>
                <a:gd name="connsiteX4-289" fmla="*/ 9162305 w 9171449"/>
                <a:gd name="connsiteY4-290" fmla="*/ 535164 h 909876"/>
                <a:gd name="connsiteX5-291" fmla="*/ 9171449 w 9171449"/>
                <a:gd name="connsiteY5-292" fmla="*/ 190740 h 909876"/>
                <a:gd name="connsiteX6-293" fmla="*/ 17 w 9171449"/>
                <a:gd name="connsiteY6-294" fmla="*/ 0 h 909876"/>
                <a:gd name="connsiteX0-295" fmla="*/ 17 w 9180593"/>
                <a:gd name="connsiteY0-296" fmla="*/ 13476 h 923352"/>
                <a:gd name="connsiteX1-297" fmla="*/ 18253 w 9180593"/>
                <a:gd name="connsiteY1-298" fmla="*/ 923352 h 923352"/>
                <a:gd name="connsiteX2-299" fmla="*/ 2999249 w 9180593"/>
                <a:gd name="connsiteY2-300" fmla="*/ 402336 h 923352"/>
                <a:gd name="connsiteX3-301" fmla="*/ 6757433 w 9180593"/>
                <a:gd name="connsiteY3-302" fmla="*/ 758952 h 923352"/>
                <a:gd name="connsiteX4-303" fmla="*/ 9162305 w 9180593"/>
                <a:gd name="connsiteY4-304" fmla="*/ 548640 h 923352"/>
                <a:gd name="connsiteX5-305" fmla="*/ 9180593 w 9180593"/>
                <a:gd name="connsiteY5-306" fmla="*/ 0 h 923352"/>
                <a:gd name="connsiteX6-307" fmla="*/ 17 w 9180593"/>
                <a:gd name="connsiteY6-308" fmla="*/ 13476 h 923352"/>
                <a:gd name="connsiteX0-309" fmla="*/ 17 w 9189737"/>
                <a:gd name="connsiteY0-310" fmla="*/ 0 h 909876"/>
                <a:gd name="connsiteX1-311" fmla="*/ 18253 w 9189737"/>
                <a:gd name="connsiteY1-312" fmla="*/ 909876 h 909876"/>
                <a:gd name="connsiteX2-313" fmla="*/ 2999249 w 9189737"/>
                <a:gd name="connsiteY2-314" fmla="*/ 388860 h 909876"/>
                <a:gd name="connsiteX3-315" fmla="*/ 6757433 w 9189737"/>
                <a:gd name="connsiteY3-316" fmla="*/ 745476 h 909876"/>
                <a:gd name="connsiteX4-317" fmla="*/ 9162305 w 9189737"/>
                <a:gd name="connsiteY4-318" fmla="*/ 535164 h 909876"/>
                <a:gd name="connsiteX5-319" fmla="*/ 9189737 w 9189737"/>
                <a:gd name="connsiteY5-320" fmla="*/ 10908 h 909876"/>
                <a:gd name="connsiteX6-321" fmla="*/ 17 w 9189737"/>
                <a:gd name="connsiteY6-322" fmla="*/ 0 h 909876"/>
                <a:gd name="connsiteX0-323" fmla="*/ 0 w 9189720"/>
                <a:gd name="connsiteY0-324" fmla="*/ 0 h 909876"/>
                <a:gd name="connsiteX1-325" fmla="*/ 18236 w 9189720"/>
                <a:gd name="connsiteY1-326" fmla="*/ 909876 h 909876"/>
                <a:gd name="connsiteX2-327" fmla="*/ 2999232 w 9189720"/>
                <a:gd name="connsiteY2-328" fmla="*/ 388860 h 909876"/>
                <a:gd name="connsiteX3-329" fmla="*/ 6757416 w 9189720"/>
                <a:gd name="connsiteY3-330" fmla="*/ 745476 h 909876"/>
                <a:gd name="connsiteX4-331" fmla="*/ 9162288 w 9189720"/>
                <a:gd name="connsiteY4-332" fmla="*/ 535164 h 909876"/>
                <a:gd name="connsiteX5-333" fmla="*/ 9189720 w 9189720"/>
                <a:gd name="connsiteY5-334" fmla="*/ 10908 h 909876"/>
                <a:gd name="connsiteX6-335" fmla="*/ 0 w 9189720"/>
                <a:gd name="connsiteY6-336" fmla="*/ 0 h 909876"/>
                <a:gd name="connsiteX0-337" fmla="*/ 0 w 9162288"/>
                <a:gd name="connsiteY0-338" fmla="*/ 1971 h 911847"/>
                <a:gd name="connsiteX1-339" fmla="*/ 18236 w 9162288"/>
                <a:gd name="connsiteY1-340" fmla="*/ 911847 h 911847"/>
                <a:gd name="connsiteX2-341" fmla="*/ 2999232 w 9162288"/>
                <a:gd name="connsiteY2-342" fmla="*/ 390831 h 911847"/>
                <a:gd name="connsiteX3-343" fmla="*/ 6757416 w 9162288"/>
                <a:gd name="connsiteY3-344" fmla="*/ 747447 h 911847"/>
                <a:gd name="connsiteX4-345" fmla="*/ 9162288 w 9162288"/>
                <a:gd name="connsiteY4-346" fmla="*/ 537135 h 911847"/>
                <a:gd name="connsiteX5-347" fmla="*/ 9161386 w 9162288"/>
                <a:gd name="connsiteY5-348" fmla="*/ 0 h 911847"/>
                <a:gd name="connsiteX6-349" fmla="*/ 0 w 9162288"/>
                <a:gd name="connsiteY6-350" fmla="*/ 1971 h 911847"/>
                <a:gd name="connsiteX0-351" fmla="*/ 20401 w 9144052"/>
                <a:gd name="connsiteY0-352" fmla="*/ 32880 h 911847"/>
                <a:gd name="connsiteX1-353" fmla="*/ 0 w 9144052"/>
                <a:gd name="connsiteY1-354" fmla="*/ 911847 h 911847"/>
                <a:gd name="connsiteX2-355" fmla="*/ 2980996 w 9144052"/>
                <a:gd name="connsiteY2-356" fmla="*/ 390831 h 911847"/>
                <a:gd name="connsiteX3-357" fmla="*/ 6739180 w 9144052"/>
                <a:gd name="connsiteY3-358" fmla="*/ 747447 h 911847"/>
                <a:gd name="connsiteX4-359" fmla="*/ 9144052 w 9144052"/>
                <a:gd name="connsiteY4-360" fmla="*/ 537135 h 911847"/>
                <a:gd name="connsiteX5-361" fmla="*/ 9143150 w 9144052"/>
                <a:gd name="connsiteY5-362" fmla="*/ 0 h 911847"/>
                <a:gd name="connsiteX6-363" fmla="*/ 20401 w 9144052"/>
                <a:gd name="connsiteY6-364" fmla="*/ 32880 h 911847"/>
                <a:gd name="connsiteX0-365" fmla="*/ 2371 w 9144052"/>
                <a:gd name="connsiteY0-366" fmla="*/ 1971 h 911847"/>
                <a:gd name="connsiteX1-367" fmla="*/ 0 w 9144052"/>
                <a:gd name="connsiteY1-368" fmla="*/ 911847 h 911847"/>
                <a:gd name="connsiteX2-369" fmla="*/ 2980996 w 9144052"/>
                <a:gd name="connsiteY2-370" fmla="*/ 390831 h 911847"/>
                <a:gd name="connsiteX3-371" fmla="*/ 6739180 w 9144052"/>
                <a:gd name="connsiteY3-372" fmla="*/ 747447 h 911847"/>
                <a:gd name="connsiteX4-373" fmla="*/ 9144052 w 9144052"/>
                <a:gd name="connsiteY4-374" fmla="*/ 537135 h 911847"/>
                <a:gd name="connsiteX5-375" fmla="*/ 9143150 w 9144052"/>
                <a:gd name="connsiteY5-376" fmla="*/ 0 h 911847"/>
                <a:gd name="connsiteX6-377" fmla="*/ 2371 w 9144052"/>
                <a:gd name="connsiteY6-378" fmla="*/ 1971 h 911847"/>
                <a:gd name="connsiteX0-379" fmla="*/ 2371 w 9144052"/>
                <a:gd name="connsiteY0-380" fmla="*/ 1971 h 911847"/>
                <a:gd name="connsiteX1-381" fmla="*/ 0 w 9144052"/>
                <a:gd name="connsiteY1-382" fmla="*/ 911847 h 911847"/>
                <a:gd name="connsiteX2-383" fmla="*/ 2980996 w 9144052"/>
                <a:gd name="connsiteY2-384" fmla="*/ 390831 h 911847"/>
                <a:gd name="connsiteX3-385" fmla="*/ 6739180 w 9144052"/>
                <a:gd name="connsiteY3-386" fmla="*/ 747447 h 911847"/>
                <a:gd name="connsiteX4-387" fmla="*/ 9144052 w 9144052"/>
                <a:gd name="connsiteY4-388" fmla="*/ 537135 h 911847"/>
                <a:gd name="connsiteX5-389" fmla="*/ 9143150 w 9144052"/>
                <a:gd name="connsiteY5-390" fmla="*/ 0 h 911847"/>
                <a:gd name="connsiteX6-391" fmla="*/ 2371 w 9144052"/>
                <a:gd name="connsiteY6-392" fmla="*/ 1971 h 911847"/>
                <a:gd name="connsiteX0-393" fmla="*/ 2371 w 9144052"/>
                <a:gd name="connsiteY0-394" fmla="*/ 1971 h 911847"/>
                <a:gd name="connsiteX1-395" fmla="*/ 0 w 9144052"/>
                <a:gd name="connsiteY1-396" fmla="*/ 911847 h 911847"/>
                <a:gd name="connsiteX2-397" fmla="*/ 2980996 w 9144052"/>
                <a:gd name="connsiteY2-398" fmla="*/ 390831 h 911847"/>
                <a:gd name="connsiteX3-399" fmla="*/ 9144052 w 9144052"/>
                <a:gd name="connsiteY3-400" fmla="*/ 537135 h 911847"/>
                <a:gd name="connsiteX4-401" fmla="*/ 9143150 w 9144052"/>
                <a:gd name="connsiteY4-402" fmla="*/ 0 h 911847"/>
                <a:gd name="connsiteX5-403" fmla="*/ 2371 w 9144052"/>
                <a:gd name="connsiteY5-404" fmla="*/ 1971 h 911847"/>
                <a:gd name="connsiteX0-405" fmla="*/ 2371 w 9144052"/>
                <a:gd name="connsiteY0-406" fmla="*/ 1971 h 911847"/>
                <a:gd name="connsiteX1-407" fmla="*/ 0 w 9144052"/>
                <a:gd name="connsiteY1-408" fmla="*/ 911847 h 911847"/>
                <a:gd name="connsiteX2-409" fmla="*/ 3361996 w 9144052"/>
                <a:gd name="connsiteY2-410" fmla="*/ 390831 h 911847"/>
                <a:gd name="connsiteX3-411" fmla="*/ 9144052 w 9144052"/>
                <a:gd name="connsiteY3-412" fmla="*/ 537135 h 911847"/>
                <a:gd name="connsiteX4-413" fmla="*/ 9143150 w 9144052"/>
                <a:gd name="connsiteY4-414" fmla="*/ 0 h 911847"/>
                <a:gd name="connsiteX5-415" fmla="*/ 2371 w 9144052"/>
                <a:gd name="connsiteY5-416" fmla="*/ 1971 h 911847"/>
                <a:gd name="connsiteX0-417" fmla="*/ 2371 w 9144052"/>
                <a:gd name="connsiteY0-418" fmla="*/ 1971 h 1193400"/>
                <a:gd name="connsiteX1-419" fmla="*/ 0 w 9144052"/>
                <a:gd name="connsiteY1-420" fmla="*/ 911847 h 1193400"/>
                <a:gd name="connsiteX2-421" fmla="*/ 3361996 w 9144052"/>
                <a:gd name="connsiteY2-422" fmla="*/ 390831 h 1193400"/>
                <a:gd name="connsiteX3-423" fmla="*/ 9144052 w 9144052"/>
                <a:gd name="connsiteY3-424" fmla="*/ 537135 h 1193400"/>
                <a:gd name="connsiteX4-425" fmla="*/ 9143150 w 9144052"/>
                <a:gd name="connsiteY4-426" fmla="*/ 0 h 1193400"/>
                <a:gd name="connsiteX5-427" fmla="*/ 2371 w 9144052"/>
                <a:gd name="connsiteY5-428" fmla="*/ 1971 h 1193400"/>
                <a:gd name="connsiteX0-429" fmla="*/ 2371 w 9144052"/>
                <a:gd name="connsiteY0-430" fmla="*/ 1971 h 1125725"/>
                <a:gd name="connsiteX1-431" fmla="*/ 0 w 9144052"/>
                <a:gd name="connsiteY1-432" fmla="*/ 911847 h 1125725"/>
                <a:gd name="connsiteX2-433" fmla="*/ 3361996 w 9144052"/>
                <a:gd name="connsiteY2-434" fmla="*/ 390831 h 1125725"/>
                <a:gd name="connsiteX3-435" fmla="*/ 9144052 w 9144052"/>
                <a:gd name="connsiteY3-436" fmla="*/ 537135 h 1125725"/>
                <a:gd name="connsiteX4-437" fmla="*/ 9143150 w 9144052"/>
                <a:gd name="connsiteY4-438" fmla="*/ 0 h 1125725"/>
                <a:gd name="connsiteX5-439" fmla="*/ 2371 w 9144052"/>
                <a:gd name="connsiteY5-440" fmla="*/ 1971 h 1125725"/>
                <a:gd name="connsiteX0-441" fmla="*/ 2371 w 9144052"/>
                <a:gd name="connsiteY0-442" fmla="*/ 1971 h 1244834"/>
                <a:gd name="connsiteX1-443" fmla="*/ 0 w 9144052"/>
                <a:gd name="connsiteY1-444" fmla="*/ 911847 h 1244834"/>
                <a:gd name="connsiteX2-445" fmla="*/ 3361996 w 9144052"/>
                <a:gd name="connsiteY2-446" fmla="*/ 390831 h 1244834"/>
                <a:gd name="connsiteX3-447" fmla="*/ 9144052 w 9144052"/>
                <a:gd name="connsiteY3-448" fmla="*/ 537135 h 1244834"/>
                <a:gd name="connsiteX4-449" fmla="*/ 9143150 w 9144052"/>
                <a:gd name="connsiteY4-450" fmla="*/ 0 h 1244834"/>
                <a:gd name="connsiteX5-451" fmla="*/ 2371 w 9144052"/>
                <a:gd name="connsiteY5-452" fmla="*/ 1971 h 1244834"/>
                <a:gd name="connsiteX0-453" fmla="*/ 2371 w 9144052"/>
                <a:gd name="connsiteY0-454" fmla="*/ 1971 h 1244834"/>
                <a:gd name="connsiteX1-455" fmla="*/ 0 w 9144052"/>
                <a:gd name="connsiteY1-456" fmla="*/ 863120 h 1244834"/>
                <a:gd name="connsiteX2-457" fmla="*/ 3361996 w 9144052"/>
                <a:gd name="connsiteY2-458" fmla="*/ 390831 h 1244834"/>
                <a:gd name="connsiteX3-459" fmla="*/ 9144052 w 9144052"/>
                <a:gd name="connsiteY3-460" fmla="*/ 537135 h 1244834"/>
                <a:gd name="connsiteX4-461" fmla="*/ 9143150 w 9144052"/>
                <a:gd name="connsiteY4-462" fmla="*/ 0 h 1244834"/>
                <a:gd name="connsiteX5-463" fmla="*/ 2371 w 9144052"/>
                <a:gd name="connsiteY5-464" fmla="*/ 1971 h 1244834"/>
                <a:gd name="connsiteX0-465" fmla="*/ 2371 w 9144052"/>
                <a:gd name="connsiteY0-466" fmla="*/ 1971 h 1244834"/>
                <a:gd name="connsiteX1-467" fmla="*/ 0 w 9144052"/>
                <a:gd name="connsiteY1-468" fmla="*/ 749425 h 1244834"/>
                <a:gd name="connsiteX2-469" fmla="*/ 3361996 w 9144052"/>
                <a:gd name="connsiteY2-470" fmla="*/ 390831 h 1244834"/>
                <a:gd name="connsiteX3-471" fmla="*/ 9144052 w 9144052"/>
                <a:gd name="connsiteY3-472" fmla="*/ 537135 h 1244834"/>
                <a:gd name="connsiteX4-473" fmla="*/ 9143150 w 9144052"/>
                <a:gd name="connsiteY4-474" fmla="*/ 0 h 1244834"/>
                <a:gd name="connsiteX5-475" fmla="*/ 2371 w 9144052"/>
                <a:gd name="connsiteY5-476" fmla="*/ 1971 h 1244834"/>
                <a:gd name="connsiteX0-477" fmla="*/ 2371 w 9144052"/>
                <a:gd name="connsiteY0-478" fmla="*/ 1971 h 1244834"/>
                <a:gd name="connsiteX1-479" fmla="*/ 0 w 9144052"/>
                <a:gd name="connsiteY1-480" fmla="*/ 749425 h 1244834"/>
                <a:gd name="connsiteX2-481" fmla="*/ 3343523 w 9144052"/>
                <a:gd name="connsiteY2-482" fmla="*/ 315034 h 1244834"/>
                <a:gd name="connsiteX3-483" fmla="*/ 9144052 w 9144052"/>
                <a:gd name="connsiteY3-484" fmla="*/ 537135 h 1244834"/>
                <a:gd name="connsiteX4-485" fmla="*/ 9143150 w 9144052"/>
                <a:gd name="connsiteY4-486" fmla="*/ 0 h 1244834"/>
                <a:gd name="connsiteX5-487" fmla="*/ 2371 w 9144052"/>
                <a:gd name="connsiteY5-488" fmla="*/ 1971 h 1244834"/>
                <a:gd name="connsiteX0-489" fmla="*/ 2371 w 9144052"/>
                <a:gd name="connsiteY0-490" fmla="*/ 1971 h 1244834"/>
                <a:gd name="connsiteX1-491" fmla="*/ 0 w 9144052"/>
                <a:gd name="connsiteY1-492" fmla="*/ 749425 h 1244834"/>
                <a:gd name="connsiteX2-493" fmla="*/ 3114923 w 9144052"/>
                <a:gd name="connsiteY2-494" fmla="*/ 315034 h 1244834"/>
                <a:gd name="connsiteX3-495" fmla="*/ 9144052 w 9144052"/>
                <a:gd name="connsiteY3-496" fmla="*/ 537135 h 1244834"/>
                <a:gd name="connsiteX4-497" fmla="*/ 9143150 w 9144052"/>
                <a:gd name="connsiteY4-498" fmla="*/ 0 h 1244834"/>
                <a:gd name="connsiteX5-499" fmla="*/ 2371 w 9144052"/>
                <a:gd name="connsiteY5-500" fmla="*/ 1971 h 1244834"/>
                <a:gd name="connsiteX0-501" fmla="*/ 2371 w 9144052"/>
                <a:gd name="connsiteY0-502" fmla="*/ 1971 h 1282732"/>
                <a:gd name="connsiteX1-503" fmla="*/ 0 w 9144052"/>
                <a:gd name="connsiteY1-504" fmla="*/ 749425 h 1282732"/>
                <a:gd name="connsiteX2-505" fmla="*/ 3114923 w 9144052"/>
                <a:gd name="connsiteY2-506" fmla="*/ 315034 h 1282732"/>
                <a:gd name="connsiteX3-507" fmla="*/ 9144052 w 9144052"/>
                <a:gd name="connsiteY3-508" fmla="*/ 537135 h 1282732"/>
                <a:gd name="connsiteX4-509" fmla="*/ 9143150 w 9144052"/>
                <a:gd name="connsiteY4-510" fmla="*/ 0 h 1282732"/>
                <a:gd name="connsiteX5-511" fmla="*/ 2371 w 9144052"/>
                <a:gd name="connsiteY5-512" fmla="*/ 1971 h 1282732"/>
                <a:gd name="connsiteX0-513" fmla="*/ 2371 w 9144052"/>
                <a:gd name="connsiteY0-514" fmla="*/ 1971 h 1282732"/>
                <a:gd name="connsiteX1-515" fmla="*/ 0 w 9144052"/>
                <a:gd name="connsiteY1-516" fmla="*/ 749425 h 1282732"/>
                <a:gd name="connsiteX2-517" fmla="*/ 3114923 w 9144052"/>
                <a:gd name="connsiteY2-518" fmla="*/ 315034 h 1282732"/>
                <a:gd name="connsiteX3-519" fmla="*/ 9144052 w 9144052"/>
                <a:gd name="connsiteY3-520" fmla="*/ 537135 h 1282732"/>
                <a:gd name="connsiteX4-521" fmla="*/ 9143150 w 9144052"/>
                <a:gd name="connsiteY4-522" fmla="*/ 0 h 1282732"/>
                <a:gd name="connsiteX5-523" fmla="*/ 2371 w 9144052"/>
                <a:gd name="connsiteY5-524" fmla="*/ 1971 h 1282732"/>
                <a:gd name="connsiteX0-525" fmla="*/ 2371 w 9144052"/>
                <a:gd name="connsiteY0-526" fmla="*/ 1971 h 1282732"/>
                <a:gd name="connsiteX1-527" fmla="*/ 0 w 9144052"/>
                <a:gd name="connsiteY1-528" fmla="*/ 749425 h 1282732"/>
                <a:gd name="connsiteX2-529" fmla="*/ 3114923 w 9144052"/>
                <a:gd name="connsiteY2-530" fmla="*/ 315034 h 1282732"/>
                <a:gd name="connsiteX3-531" fmla="*/ 9144052 w 9144052"/>
                <a:gd name="connsiteY3-532" fmla="*/ 537135 h 1282732"/>
                <a:gd name="connsiteX4-533" fmla="*/ 9143150 w 9144052"/>
                <a:gd name="connsiteY4-534" fmla="*/ 0 h 1282732"/>
                <a:gd name="connsiteX5-535" fmla="*/ 2371 w 9144052"/>
                <a:gd name="connsiteY5-536" fmla="*/ 1971 h 1282732"/>
                <a:gd name="connsiteX0-537" fmla="*/ 2371 w 9144052"/>
                <a:gd name="connsiteY0-538" fmla="*/ 1971 h 1570664"/>
                <a:gd name="connsiteX1-539" fmla="*/ 0 w 9144052"/>
                <a:gd name="connsiteY1-540" fmla="*/ 749425 h 1570664"/>
                <a:gd name="connsiteX2-541" fmla="*/ 3114923 w 9144052"/>
                <a:gd name="connsiteY2-542" fmla="*/ 315034 h 1570664"/>
                <a:gd name="connsiteX3-543" fmla="*/ 9144052 w 9144052"/>
                <a:gd name="connsiteY3-544" fmla="*/ 825067 h 1570664"/>
                <a:gd name="connsiteX4-545" fmla="*/ 9143150 w 9144052"/>
                <a:gd name="connsiteY4-546" fmla="*/ 0 h 1570664"/>
                <a:gd name="connsiteX5-547" fmla="*/ 2371 w 9144052"/>
                <a:gd name="connsiteY5-548" fmla="*/ 1971 h 1570664"/>
                <a:gd name="connsiteX0-549" fmla="*/ 2371 w 9144052"/>
                <a:gd name="connsiteY0-550" fmla="*/ 1971 h 1986563"/>
                <a:gd name="connsiteX1-551" fmla="*/ 0 w 9144052"/>
                <a:gd name="connsiteY1-552" fmla="*/ 749425 h 1986563"/>
                <a:gd name="connsiteX2-553" fmla="*/ 3114923 w 9144052"/>
                <a:gd name="connsiteY2-554" fmla="*/ 315034 h 1986563"/>
                <a:gd name="connsiteX3-555" fmla="*/ 9144052 w 9144052"/>
                <a:gd name="connsiteY3-556" fmla="*/ 825067 h 1986563"/>
                <a:gd name="connsiteX4-557" fmla="*/ 9143150 w 9144052"/>
                <a:gd name="connsiteY4-558" fmla="*/ 0 h 1986563"/>
                <a:gd name="connsiteX5-559" fmla="*/ 2371 w 9144052"/>
                <a:gd name="connsiteY5-560" fmla="*/ 1971 h 1986563"/>
                <a:gd name="connsiteX0-561" fmla="*/ 2371 w 9144052"/>
                <a:gd name="connsiteY0-562" fmla="*/ 1971 h 1910577"/>
                <a:gd name="connsiteX1-563" fmla="*/ 0 w 9144052"/>
                <a:gd name="connsiteY1-564" fmla="*/ 749425 h 1910577"/>
                <a:gd name="connsiteX2-565" fmla="*/ 3114923 w 9144052"/>
                <a:gd name="connsiteY2-566" fmla="*/ 315034 h 1910577"/>
                <a:gd name="connsiteX3-567" fmla="*/ 9144052 w 9144052"/>
                <a:gd name="connsiteY3-568" fmla="*/ 825067 h 1910577"/>
                <a:gd name="connsiteX4-569" fmla="*/ 9143150 w 9144052"/>
                <a:gd name="connsiteY4-570" fmla="*/ 0 h 1910577"/>
                <a:gd name="connsiteX5-571" fmla="*/ 2371 w 9144052"/>
                <a:gd name="connsiteY5-572" fmla="*/ 1971 h 1910577"/>
                <a:gd name="connsiteX0-573" fmla="*/ 790 w 9142471"/>
                <a:gd name="connsiteY0-574" fmla="*/ 1971 h 1910577"/>
                <a:gd name="connsiteX1-575" fmla="*/ 4568 w 9142471"/>
                <a:gd name="connsiteY1-576" fmla="*/ 1141332 h 1910577"/>
                <a:gd name="connsiteX2-577" fmla="*/ 3113342 w 9142471"/>
                <a:gd name="connsiteY2-578" fmla="*/ 315034 h 1910577"/>
                <a:gd name="connsiteX3-579" fmla="*/ 9142471 w 9142471"/>
                <a:gd name="connsiteY3-580" fmla="*/ 825067 h 1910577"/>
                <a:gd name="connsiteX4-581" fmla="*/ 9141569 w 9142471"/>
                <a:gd name="connsiteY4-582" fmla="*/ 0 h 1910577"/>
                <a:gd name="connsiteX5-583" fmla="*/ 790 w 9142471"/>
                <a:gd name="connsiteY5-584" fmla="*/ 1971 h 1910577"/>
                <a:gd name="connsiteX0-585" fmla="*/ 790 w 9142471"/>
                <a:gd name="connsiteY0-586" fmla="*/ 1971 h 1910577"/>
                <a:gd name="connsiteX1-587" fmla="*/ 4568 w 9142471"/>
                <a:gd name="connsiteY1-588" fmla="*/ 1141332 h 1910577"/>
                <a:gd name="connsiteX2-589" fmla="*/ 3162539 w 9142471"/>
                <a:gd name="connsiteY2-590" fmla="*/ 482994 h 1910577"/>
                <a:gd name="connsiteX3-591" fmla="*/ 9142471 w 9142471"/>
                <a:gd name="connsiteY3-592" fmla="*/ 825067 h 1910577"/>
                <a:gd name="connsiteX4-593" fmla="*/ 9141569 w 9142471"/>
                <a:gd name="connsiteY4-594" fmla="*/ 0 h 1910577"/>
                <a:gd name="connsiteX5-595" fmla="*/ 790 w 9142471"/>
                <a:gd name="connsiteY5-596" fmla="*/ 1971 h 1910577"/>
                <a:gd name="connsiteX0-597" fmla="*/ 790 w 9142471"/>
                <a:gd name="connsiteY0-598" fmla="*/ 1971 h 1742614"/>
                <a:gd name="connsiteX1-599" fmla="*/ 4568 w 9142471"/>
                <a:gd name="connsiteY1-600" fmla="*/ 1141332 h 1742614"/>
                <a:gd name="connsiteX2-601" fmla="*/ 3162539 w 9142471"/>
                <a:gd name="connsiteY2-602" fmla="*/ 482994 h 1742614"/>
                <a:gd name="connsiteX3-603" fmla="*/ 9142471 w 9142471"/>
                <a:gd name="connsiteY3-604" fmla="*/ 825067 h 1742614"/>
                <a:gd name="connsiteX4-605" fmla="*/ 9141569 w 9142471"/>
                <a:gd name="connsiteY4-606" fmla="*/ 0 h 1742614"/>
                <a:gd name="connsiteX5-607" fmla="*/ 790 w 9142471"/>
                <a:gd name="connsiteY5-608" fmla="*/ 1971 h 1742614"/>
                <a:gd name="connsiteX0-609" fmla="*/ 790 w 9142471"/>
                <a:gd name="connsiteY0-610" fmla="*/ 1971 h 1850587"/>
                <a:gd name="connsiteX1-611" fmla="*/ 4568 w 9142471"/>
                <a:gd name="connsiteY1-612" fmla="*/ 1141332 h 1850587"/>
                <a:gd name="connsiteX2-613" fmla="*/ 3162539 w 9142471"/>
                <a:gd name="connsiteY2-614" fmla="*/ 482994 h 1850587"/>
                <a:gd name="connsiteX3-615" fmla="*/ 9142471 w 9142471"/>
                <a:gd name="connsiteY3-616" fmla="*/ 825067 h 1850587"/>
                <a:gd name="connsiteX4-617" fmla="*/ 9141569 w 9142471"/>
                <a:gd name="connsiteY4-618" fmla="*/ 0 h 1850587"/>
                <a:gd name="connsiteX5-619" fmla="*/ 790 w 9142471"/>
                <a:gd name="connsiteY5-620" fmla="*/ 1971 h 1850587"/>
                <a:gd name="connsiteX0-621" fmla="*/ 790 w 9142471"/>
                <a:gd name="connsiteY0-622" fmla="*/ 1971 h 1850587"/>
                <a:gd name="connsiteX1-623" fmla="*/ 4568 w 9142471"/>
                <a:gd name="connsiteY1-624" fmla="*/ 1141332 h 1850587"/>
                <a:gd name="connsiteX2-625" fmla="*/ 3162539 w 9142471"/>
                <a:gd name="connsiteY2-626" fmla="*/ 482994 h 1850587"/>
                <a:gd name="connsiteX3-627" fmla="*/ 9142471 w 9142471"/>
                <a:gd name="connsiteY3-628" fmla="*/ 825067 h 1850587"/>
                <a:gd name="connsiteX4-629" fmla="*/ 9141569 w 9142471"/>
                <a:gd name="connsiteY4-630" fmla="*/ 0 h 1850587"/>
                <a:gd name="connsiteX5-631" fmla="*/ 790 w 9142471"/>
                <a:gd name="connsiteY5-632" fmla="*/ 1971 h 1850587"/>
                <a:gd name="connsiteX0-633" fmla="*/ 790 w 9142471"/>
                <a:gd name="connsiteY0-634" fmla="*/ 1971 h 1538662"/>
                <a:gd name="connsiteX1-635" fmla="*/ 4568 w 9142471"/>
                <a:gd name="connsiteY1-636" fmla="*/ 1141332 h 1538662"/>
                <a:gd name="connsiteX2-637" fmla="*/ 3162539 w 9142471"/>
                <a:gd name="connsiteY2-638" fmla="*/ 482994 h 1538662"/>
                <a:gd name="connsiteX3-639" fmla="*/ 9142471 w 9142471"/>
                <a:gd name="connsiteY3-640" fmla="*/ 825067 h 1538662"/>
                <a:gd name="connsiteX4-641" fmla="*/ 9141569 w 9142471"/>
                <a:gd name="connsiteY4-642" fmla="*/ 0 h 1538662"/>
                <a:gd name="connsiteX5-643" fmla="*/ 790 w 9142471"/>
                <a:gd name="connsiteY5-644" fmla="*/ 1971 h 1538662"/>
                <a:gd name="connsiteX0-645" fmla="*/ 790 w 9142471"/>
                <a:gd name="connsiteY0-646" fmla="*/ 1971 h 1874582"/>
                <a:gd name="connsiteX1-647" fmla="*/ 4568 w 9142471"/>
                <a:gd name="connsiteY1-648" fmla="*/ 1141332 h 1874582"/>
                <a:gd name="connsiteX2-649" fmla="*/ 3162539 w 9142471"/>
                <a:gd name="connsiteY2-650" fmla="*/ 482994 h 1874582"/>
                <a:gd name="connsiteX3-651" fmla="*/ 9142471 w 9142471"/>
                <a:gd name="connsiteY3-652" fmla="*/ 825067 h 1874582"/>
                <a:gd name="connsiteX4-653" fmla="*/ 9141569 w 9142471"/>
                <a:gd name="connsiteY4-654" fmla="*/ 0 h 1874582"/>
                <a:gd name="connsiteX5-655" fmla="*/ 790 w 9142471"/>
                <a:gd name="connsiteY5-656" fmla="*/ 1971 h 1874582"/>
                <a:gd name="connsiteX0-657" fmla="*/ 790 w 9142471"/>
                <a:gd name="connsiteY0-658" fmla="*/ 1971 h 1874582"/>
                <a:gd name="connsiteX1-659" fmla="*/ 4568 w 9142471"/>
                <a:gd name="connsiteY1-660" fmla="*/ 1141332 h 1874582"/>
                <a:gd name="connsiteX2-661" fmla="*/ 3162539 w 9142471"/>
                <a:gd name="connsiteY2-662" fmla="*/ 482994 h 1874582"/>
                <a:gd name="connsiteX3-663" fmla="*/ 9142471 w 9142471"/>
                <a:gd name="connsiteY3-664" fmla="*/ 825067 h 1874582"/>
                <a:gd name="connsiteX4-665" fmla="*/ 9141569 w 9142471"/>
                <a:gd name="connsiteY4-666" fmla="*/ 0 h 1874582"/>
                <a:gd name="connsiteX5-667" fmla="*/ 790 w 9142471"/>
                <a:gd name="connsiteY5-668" fmla="*/ 1971 h 18745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980693" y="273050"/>
            <a:ext cx="8430006" cy="950976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90600" rtl="0" eaLnBrk="1" latinLnBrk="0" hangingPunct="1">
              <a:spcBef>
                <a:spcPct val="0"/>
              </a:spcBef>
              <a:buNone/>
              <a:defRPr lang="en-US" sz="26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73247" y="1371600"/>
            <a:ext cx="5537729" cy="4754880"/>
          </a:xfrm>
          <a:prstGeom prst="rect">
            <a:avLst/>
          </a:prstGeom>
        </p:spPr>
        <p:txBody>
          <a:bodyPr/>
          <a:lstStyle>
            <a:lvl1pPr>
              <a:defRPr sz="3465"/>
            </a:lvl1pPr>
            <a:lvl2pPr>
              <a:defRPr sz="3035"/>
            </a:lvl2pPr>
            <a:lvl3pPr>
              <a:defRPr sz="2600"/>
            </a:lvl3pPr>
            <a:lvl4pPr>
              <a:defRPr sz="2165"/>
            </a:lvl4pPr>
            <a:lvl5pPr>
              <a:defRPr sz="2165"/>
            </a:lvl5pPr>
            <a:lvl6pPr>
              <a:defRPr sz="2165"/>
            </a:lvl6pPr>
            <a:lvl7pPr>
              <a:defRPr sz="2165"/>
            </a:lvl7pPr>
            <a:lvl8pPr>
              <a:defRPr sz="2165"/>
            </a:lvl8pPr>
            <a:lvl9pPr>
              <a:defRPr sz="216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788" y="1362456"/>
            <a:ext cx="2783586" cy="47640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15"/>
            </a:lvl1pPr>
            <a:lvl2pPr marL="495300" indent="0">
              <a:buNone/>
              <a:defRPr sz="1300"/>
            </a:lvl2pPr>
            <a:lvl3pPr marL="990600" indent="0">
              <a:buNone/>
              <a:defRPr sz="1085"/>
            </a:lvl3pPr>
            <a:lvl4pPr marL="1485900" indent="0">
              <a:buNone/>
              <a:defRPr sz="975"/>
            </a:lvl4pPr>
            <a:lvl5pPr marL="1981200" indent="0">
              <a:buNone/>
              <a:defRPr sz="975"/>
            </a:lvl5pPr>
            <a:lvl6pPr marL="2476500" indent="0">
              <a:buNone/>
              <a:defRPr sz="975"/>
            </a:lvl6pPr>
            <a:lvl7pPr marL="2971800" indent="0">
              <a:buNone/>
              <a:defRPr sz="975"/>
            </a:lvl7pPr>
            <a:lvl8pPr marL="3467100" indent="0">
              <a:buNone/>
              <a:defRPr sz="975"/>
            </a:lvl8pPr>
            <a:lvl9pPr marL="3962400" indent="0">
              <a:buNone/>
              <a:defRPr sz="97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537960"/>
            <a:ext cx="2311400" cy="246888"/>
          </a:xfrm>
        </p:spPr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5695950" y="987552"/>
            <a:ext cx="4041648" cy="795528"/>
          </a:xfrm>
        </p:spPr>
        <p:txBody>
          <a:bodyPr anchor="b"/>
          <a:lstStyle>
            <a:lvl1pPr algn="l">
              <a:defRPr sz="2165" b="1"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 bwMode="gray">
          <a:xfrm>
            <a:off x="574548" y="1216152"/>
            <a:ext cx="5032248" cy="464515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465"/>
            </a:lvl1pPr>
            <a:lvl2pPr marL="495300" indent="0">
              <a:buNone/>
              <a:defRPr sz="3035"/>
            </a:lvl2pPr>
            <a:lvl3pPr marL="990600" indent="0">
              <a:buNone/>
              <a:defRPr sz="2600"/>
            </a:lvl3pPr>
            <a:lvl4pPr marL="1485900" indent="0">
              <a:buNone/>
              <a:defRPr sz="2165"/>
            </a:lvl4pPr>
            <a:lvl5pPr marL="1981200" indent="0">
              <a:buNone/>
              <a:defRPr sz="2165"/>
            </a:lvl5pPr>
            <a:lvl6pPr marL="2476500" indent="0">
              <a:buNone/>
              <a:defRPr sz="2165"/>
            </a:lvl6pPr>
            <a:lvl7pPr marL="2971800" indent="0">
              <a:buNone/>
              <a:defRPr sz="2165"/>
            </a:lvl7pPr>
            <a:lvl8pPr marL="3467100" indent="0">
              <a:buNone/>
              <a:defRPr sz="2165"/>
            </a:lvl8pPr>
            <a:lvl9pPr marL="3962400" indent="0">
              <a:buNone/>
              <a:defRPr sz="216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15762" y="1901952"/>
            <a:ext cx="4021836" cy="1755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15"/>
            </a:lvl1pPr>
            <a:lvl2pPr marL="495300" indent="0">
              <a:buNone/>
              <a:defRPr sz="1300"/>
            </a:lvl2pPr>
            <a:lvl3pPr marL="990600" indent="0">
              <a:buNone/>
              <a:defRPr sz="1085"/>
            </a:lvl3pPr>
            <a:lvl4pPr marL="1485900" indent="0">
              <a:buNone/>
              <a:defRPr sz="975"/>
            </a:lvl4pPr>
            <a:lvl5pPr marL="1981200" indent="0">
              <a:buNone/>
              <a:defRPr sz="975"/>
            </a:lvl5pPr>
            <a:lvl6pPr marL="2476500" indent="0">
              <a:buNone/>
              <a:defRPr sz="975"/>
            </a:lvl6pPr>
            <a:lvl7pPr marL="2971800" indent="0">
              <a:buNone/>
              <a:defRPr sz="975"/>
            </a:lvl7pPr>
            <a:lvl8pPr marL="3467100" indent="0">
              <a:buNone/>
              <a:defRPr sz="975"/>
            </a:lvl8pPr>
            <a:lvl9pPr marL="3962400" indent="0">
              <a:buNone/>
              <a:defRPr sz="97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0600" y="6537960"/>
            <a:ext cx="2311400" cy="246888"/>
          </a:xfrm>
        </p:spPr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8" name="Group 7"/>
          <p:cNvGrpSpPr/>
          <p:nvPr/>
        </p:nvGrpSpPr>
        <p:grpSpPr bwMode="invGray">
          <a:xfrm rot="16200000">
            <a:off x="-2847638" y="2841693"/>
            <a:ext cx="6891618" cy="1196340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1284 h 1862136"/>
                <a:gd name="connsiteX1-185" fmla="*/ 0 w 9153196"/>
                <a:gd name="connsiteY1-186" fmla="*/ 1862136 h 1862136"/>
                <a:gd name="connsiteX2-187" fmla="*/ 2980996 w 9153196"/>
                <a:gd name="connsiteY2-188" fmla="*/ 960120 h 1862136"/>
                <a:gd name="connsiteX3-189" fmla="*/ 6739180 w 9153196"/>
                <a:gd name="connsiteY3-190" fmla="*/ 1316736 h 1862136"/>
                <a:gd name="connsiteX4-191" fmla="*/ 9144052 w 9153196"/>
                <a:gd name="connsiteY4-192" fmla="*/ 1106424 h 1862136"/>
                <a:gd name="connsiteX5-193" fmla="*/ 9153196 w 9153196"/>
                <a:gd name="connsiteY5-194" fmla="*/ 0 h 1862136"/>
                <a:gd name="connsiteX6-195" fmla="*/ 52 w 9153196"/>
                <a:gd name="connsiteY6-196" fmla="*/ 1284 h 1862136"/>
                <a:gd name="connsiteX0-197" fmla="*/ 52 w 9153196"/>
                <a:gd name="connsiteY0-198" fmla="*/ 1284 h 1862136"/>
                <a:gd name="connsiteX1-199" fmla="*/ 0 w 9153196"/>
                <a:gd name="connsiteY1-200" fmla="*/ 1862136 h 1862136"/>
                <a:gd name="connsiteX2-201" fmla="*/ 2999284 w 9153196"/>
                <a:gd name="connsiteY2-202" fmla="*/ 1051560 h 1862136"/>
                <a:gd name="connsiteX3-203" fmla="*/ 6739180 w 9153196"/>
                <a:gd name="connsiteY3-204" fmla="*/ 1316736 h 1862136"/>
                <a:gd name="connsiteX4-205" fmla="*/ 9144052 w 9153196"/>
                <a:gd name="connsiteY4-206" fmla="*/ 1106424 h 1862136"/>
                <a:gd name="connsiteX5-207" fmla="*/ 9153196 w 9153196"/>
                <a:gd name="connsiteY5-208" fmla="*/ 0 h 1862136"/>
                <a:gd name="connsiteX6-209" fmla="*/ 52 w 9153196"/>
                <a:gd name="connsiteY6-210" fmla="*/ 1284 h 1862136"/>
                <a:gd name="connsiteX0-211" fmla="*/ 52 w 9153196"/>
                <a:gd name="connsiteY0-212" fmla="*/ 1284 h 1862136"/>
                <a:gd name="connsiteX1-213" fmla="*/ 0 w 9153196"/>
                <a:gd name="connsiteY1-214" fmla="*/ 1862136 h 1862136"/>
                <a:gd name="connsiteX2-215" fmla="*/ 2999284 w 9153196"/>
                <a:gd name="connsiteY2-216" fmla="*/ 1051560 h 1862136"/>
                <a:gd name="connsiteX3-217" fmla="*/ 6739180 w 9153196"/>
                <a:gd name="connsiteY3-218" fmla="*/ 1316736 h 1862136"/>
                <a:gd name="connsiteX4-219" fmla="*/ 9144052 w 9153196"/>
                <a:gd name="connsiteY4-220" fmla="*/ 1487424 h 1862136"/>
                <a:gd name="connsiteX5-221" fmla="*/ 9153196 w 9153196"/>
                <a:gd name="connsiteY5-222" fmla="*/ 0 h 1862136"/>
                <a:gd name="connsiteX6-223" fmla="*/ 52 w 9153196"/>
                <a:gd name="connsiteY6-224" fmla="*/ 1284 h 1862136"/>
                <a:gd name="connsiteX0-225" fmla="*/ 52 w 9153196"/>
                <a:gd name="connsiteY0-226" fmla="*/ 1284 h 1862136"/>
                <a:gd name="connsiteX1-227" fmla="*/ 0 w 9153196"/>
                <a:gd name="connsiteY1-228" fmla="*/ 1862136 h 1862136"/>
                <a:gd name="connsiteX2-229" fmla="*/ 2999284 w 9153196"/>
                <a:gd name="connsiteY2-230" fmla="*/ 1051560 h 1862136"/>
                <a:gd name="connsiteX3-231" fmla="*/ 6281980 w 9153196"/>
                <a:gd name="connsiteY3-232" fmla="*/ 1469136 h 1862136"/>
                <a:gd name="connsiteX4-233" fmla="*/ 9144052 w 9153196"/>
                <a:gd name="connsiteY4-234" fmla="*/ 1487424 h 1862136"/>
                <a:gd name="connsiteX5-235" fmla="*/ 9153196 w 9153196"/>
                <a:gd name="connsiteY5-236" fmla="*/ 0 h 1862136"/>
                <a:gd name="connsiteX6-237" fmla="*/ 52 w 9153196"/>
                <a:gd name="connsiteY6-238" fmla="*/ 1284 h 1862136"/>
                <a:gd name="connsiteX0-239" fmla="*/ 52 w 9153196"/>
                <a:gd name="connsiteY0-240" fmla="*/ 1284 h 1862136"/>
                <a:gd name="connsiteX1-241" fmla="*/ 0 w 9153196"/>
                <a:gd name="connsiteY1-242" fmla="*/ 1862136 h 1862136"/>
                <a:gd name="connsiteX2-243" fmla="*/ 2999284 w 9153196"/>
                <a:gd name="connsiteY2-244" fmla="*/ 1051560 h 1862136"/>
                <a:gd name="connsiteX3-245" fmla="*/ 6281980 w 9153196"/>
                <a:gd name="connsiteY3-246" fmla="*/ 1469136 h 1862136"/>
                <a:gd name="connsiteX4-247" fmla="*/ 9144052 w 9153196"/>
                <a:gd name="connsiteY4-248" fmla="*/ 1487424 h 1862136"/>
                <a:gd name="connsiteX5-249" fmla="*/ 9153196 w 9153196"/>
                <a:gd name="connsiteY5-250" fmla="*/ 0 h 1862136"/>
                <a:gd name="connsiteX6-251" fmla="*/ 52 w 9153196"/>
                <a:gd name="connsiteY6-252" fmla="*/ 1284 h 1862136"/>
                <a:gd name="connsiteX0-253" fmla="*/ 52 w 9153196"/>
                <a:gd name="connsiteY0-254" fmla="*/ 1284 h 1862136"/>
                <a:gd name="connsiteX1-255" fmla="*/ 0 w 9153196"/>
                <a:gd name="connsiteY1-256" fmla="*/ 1862136 h 1862136"/>
                <a:gd name="connsiteX2-257" fmla="*/ 2999284 w 9153196"/>
                <a:gd name="connsiteY2-258" fmla="*/ 1051560 h 1862136"/>
                <a:gd name="connsiteX3-259" fmla="*/ 6281980 w 9153196"/>
                <a:gd name="connsiteY3-260" fmla="*/ 1469136 h 1862136"/>
                <a:gd name="connsiteX4-261" fmla="*/ 9144052 w 9153196"/>
                <a:gd name="connsiteY4-262" fmla="*/ 1487424 h 1862136"/>
                <a:gd name="connsiteX5-263" fmla="*/ 9153196 w 9153196"/>
                <a:gd name="connsiteY5-264" fmla="*/ 0 h 1862136"/>
                <a:gd name="connsiteX6-265" fmla="*/ 52 w 9153196"/>
                <a:gd name="connsiteY6-266" fmla="*/ 1284 h 1862136"/>
                <a:gd name="connsiteX0-267" fmla="*/ 52 w 9153196"/>
                <a:gd name="connsiteY0-268" fmla="*/ 610884 h 1862136"/>
                <a:gd name="connsiteX1-269" fmla="*/ 0 w 9153196"/>
                <a:gd name="connsiteY1-270" fmla="*/ 1862136 h 1862136"/>
                <a:gd name="connsiteX2-271" fmla="*/ 2999284 w 9153196"/>
                <a:gd name="connsiteY2-272" fmla="*/ 1051560 h 1862136"/>
                <a:gd name="connsiteX3-273" fmla="*/ 6281980 w 9153196"/>
                <a:gd name="connsiteY3-274" fmla="*/ 1469136 h 1862136"/>
                <a:gd name="connsiteX4-275" fmla="*/ 9144052 w 9153196"/>
                <a:gd name="connsiteY4-276" fmla="*/ 1487424 h 1862136"/>
                <a:gd name="connsiteX5-277" fmla="*/ 9153196 w 9153196"/>
                <a:gd name="connsiteY5-278" fmla="*/ 0 h 1862136"/>
                <a:gd name="connsiteX6-279" fmla="*/ 52 w 9153196"/>
                <a:gd name="connsiteY6-280" fmla="*/ 610884 h 1862136"/>
                <a:gd name="connsiteX0-281" fmla="*/ 52 w 9153196"/>
                <a:gd name="connsiteY0-282" fmla="*/ 1284 h 1252536"/>
                <a:gd name="connsiteX1-283" fmla="*/ 0 w 9153196"/>
                <a:gd name="connsiteY1-284" fmla="*/ 1252536 h 1252536"/>
                <a:gd name="connsiteX2-285" fmla="*/ 2999284 w 9153196"/>
                <a:gd name="connsiteY2-286" fmla="*/ 441960 h 1252536"/>
                <a:gd name="connsiteX3-287" fmla="*/ 6281980 w 9153196"/>
                <a:gd name="connsiteY3-288" fmla="*/ 859536 h 1252536"/>
                <a:gd name="connsiteX4-289" fmla="*/ 9144052 w 9153196"/>
                <a:gd name="connsiteY4-290" fmla="*/ 877824 h 1252536"/>
                <a:gd name="connsiteX5-291" fmla="*/ 9153196 w 9153196"/>
                <a:gd name="connsiteY5-292" fmla="*/ 0 h 1252536"/>
                <a:gd name="connsiteX6-293" fmla="*/ 52 w 9153196"/>
                <a:gd name="connsiteY6-294" fmla="*/ 1284 h 1252536"/>
                <a:gd name="connsiteX0-295" fmla="*/ 52 w 9153196"/>
                <a:gd name="connsiteY0-296" fmla="*/ 1284 h 1252536"/>
                <a:gd name="connsiteX1-297" fmla="*/ 0 w 9153196"/>
                <a:gd name="connsiteY1-298" fmla="*/ 1252536 h 1252536"/>
                <a:gd name="connsiteX2-299" fmla="*/ 3010829 w 9153196"/>
                <a:gd name="connsiteY2-300" fmla="*/ 483524 h 1252536"/>
                <a:gd name="connsiteX3-301" fmla="*/ 6281980 w 9153196"/>
                <a:gd name="connsiteY3-302" fmla="*/ 859536 h 1252536"/>
                <a:gd name="connsiteX4-303" fmla="*/ 9144052 w 9153196"/>
                <a:gd name="connsiteY4-304" fmla="*/ 877824 h 1252536"/>
                <a:gd name="connsiteX5-305" fmla="*/ 9153196 w 9153196"/>
                <a:gd name="connsiteY5-306" fmla="*/ 0 h 1252536"/>
                <a:gd name="connsiteX6-307" fmla="*/ 52 w 9153196"/>
                <a:gd name="connsiteY6-308" fmla="*/ 1284 h 1252536"/>
                <a:gd name="connsiteX0-309" fmla="*/ 52 w 9153196"/>
                <a:gd name="connsiteY0-310" fmla="*/ 1284 h 1252536"/>
                <a:gd name="connsiteX1-311" fmla="*/ 0 w 9153196"/>
                <a:gd name="connsiteY1-312" fmla="*/ 1252536 h 1252536"/>
                <a:gd name="connsiteX2-313" fmla="*/ 3010829 w 9153196"/>
                <a:gd name="connsiteY2-314" fmla="*/ 483524 h 1252536"/>
                <a:gd name="connsiteX3-315" fmla="*/ 6281980 w 9153196"/>
                <a:gd name="connsiteY3-316" fmla="*/ 859536 h 1252536"/>
                <a:gd name="connsiteX4-317" fmla="*/ 9144052 w 9153196"/>
                <a:gd name="connsiteY4-318" fmla="*/ 877824 h 1252536"/>
                <a:gd name="connsiteX5-319" fmla="*/ 9153196 w 9153196"/>
                <a:gd name="connsiteY5-320" fmla="*/ 0 h 1252536"/>
                <a:gd name="connsiteX6-321" fmla="*/ 52 w 9153196"/>
                <a:gd name="connsiteY6-322" fmla="*/ 1284 h 1252536"/>
                <a:gd name="connsiteX0-323" fmla="*/ 52 w 9153196"/>
                <a:gd name="connsiteY0-324" fmla="*/ 1284 h 1252536"/>
                <a:gd name="connsiteX1-325" fmla="*/ 0 w 9153196"/>
                <a:gd name="connsiteY1-326" fmla="*/ 1252536 h 1252536"/>
                <a:gd name="connsiteX2-327" fmla="*/ 3010829 w 9153196"/>
                <a:gd name="connsiteY2-328" fmla="*/ 483524 h 1252536"/>
                <a:gd name="connsiteX3-329" fmla="*/ 6281980 w 9153196"/>
                <a:gd name="connsiteY3-330" fmla="*/ 859536 h 1252536"/>
                <a:gd name="connsiteX4-331" fmla="*/ 9144052 w 9153196"/>
                <a:gd name="connsiteY4-332" fmla="*/ 877824 h 1252536"/>
                <a:gd name="connsiteX5-333" fmla="*/ 9153196 w 9153196"/>
                <a:gd name="connsiteY5-334" fmla="*/ 0 h 1252536"/>
                <a:gd name="connsiteX6-335" fmla="*/ 52 w 9153196"/>
                <a:gd name="connsiteY6-336" fmla="*/ 1284 h 1252536"/>
                <a:gd name="connsiteX0-337" fmla="*/ 52 w 9153196"/>
                <a:gd name="connsiteY0-338" fmla="*/ 1284 h 1252536"/>
                <a:gd name="connsiteX1-339" fmla="*/ 0 w 9153196"/>
                <a:gd name="connsiteY1-340" fmla="*/ 1252536 h 1252536"/>
                <a:gd name="connsiteX2-341" fmla="*/ 3620429 w 9153196"/>
                <a:gd name="connsiteY2-342" fmla="*/ 483524 h 1252536"/>
                <a:gd name="connsiteX3-343" fmla="*/ 6281980 w 9153196"/>
                <a:gd name="connsiteY3-344" fmla="*/ 859536 h 1252536"/>
                <a:gd name="connsiteX4-345" fmla="*/ 9144052 w 9153196"/>
                <a:gd name="connsiteY4-346" fmla="*/ 877824 h 1252536"/>
                <a:gd name="connsiteX5-347" fmla="*/ 9153196 w 9153196"/>
                <a:gd name="connsiteY5-348" fmla="*/ 0 h 1252536"/>
                <a:gd name="connsiteX6-349" fmla="*/ 52 w 9153196"/>
                <a:gd name="connsiteY6-350" fmla="*/ 1284 h 1252536"/>
                <a:gd name="connsiteX0-351" fmla="*/ 52 w 9153196"/>
                <a:gd name="connsiteY0-352" fmla="*/ 1284 h 1252536"/>
                <a:gd name="connsiteX1-353" fmla="*/ 0 w 9153196"/>
                <a:gd name="connsiteY1-354" fmla="*/ 1252536 h 1252536"/>
                <a:gd name="connsiteX2-355" fmla="*/ 3620429 w 9153196"/>
                <a:gd name="connsiteY2-356" fmla="*/ 483524 h 1252536"/>
                <a:gd name="connsiteX3-357" fmla="*/ 6281980 w 9153196"/>
                <a:gd name="connsiteY3-358" fmla="*/ 859536 h 1252536"/>
                <a:gd name="connsiteX4-359" fmla="*/ 9144052 w 9153196"/>
                <a:gd name="connsiteY4-360" fmla="*/ 877824 h 1252536"/>
                <a:gd name="connsiteX5-361" fmla="*/ 9153196 w 9153196"/>
                <a:gd name="connsiteY5-362" fmla="*/ 0 h 1252536"/>
                <a:gd name="connsiteX6-363" fmla="*/ 52 w 9153196"/>
                <a:gd name="connsiteY6-364" fmla="*/ 1284 h 1252536"/>
                <a:gd name="connsiteX0-365" fmla="*/ 52 w 9153196"/>
                <a:gd name="connsiteY0-366" fmla="*/ 1284 h 1252536"/>
                <a:gd name="connsiteX1-367" fmla="*/ 0 w 9153196"/>
                <a:gd name="connsiteY1-368" fmla="*/ 1252536 h 1252536"/>
                <a:gd name="connsiteX2-369" fmla="*/ 3620429 w 9153196"/>
                <a:gd name="connsiteY2-370" fmla="*/ 483524 h 1252536"/>
                <a:gd name="connsiteX3-371" fmla="*/ 9144052 w 9153196"/>
                <a:gd name="connsiteY3-372" fmla="*/ 877824 h 1252536"/>
                <a:gd name="connsiteX4-373" fmla="*/ 9153196 w 9153196"/>
                <a:gd name="connsiteY4-374" fmla="*/ 0 h 1252536"/>
                <a:gd name="connsiteX5-375" fmla="*/ 52 w 9153196"/>
                <a:gd name="connsiteY5-376" fmla="*/ 1284 h 1252536"/>
                <a:gd name="connsiteX0-377" fmla="*/ 52 w 9153196"/>
                <a:gd name="connsiteY0-378" fmla="*/ 1284 h 1252536"/>
                <a:gd name="connsiteX1-379" fmla="*/ 0 w 9153196"/>
                <a:gd name="connsiteY1-380" fmla="*/ 1252536 h 1252536"/>
                <a:gd name="connsiteX2-381" fmla="*/ 3620429 w 9153196"/>
                <a:gd name="connsiteY2-382" fmla="*/ 483524 h 1252536"/>
                <a:gd name="connsiteX3-383" fmla="*/ 9144052 w 9153196"/>
                <a:gd name="connsiteY3-384" fmla="*/ 877824 h 1252536"/>
                <a:gd name="connsiteX4-385" fmla="*/ 9153196 w 9153196"/>
                <a:gd name="connsiteY4-386" fmla="*/ 0 h 1252536"/>
                <a:gd name="connsiteX5-387" fmla="*/ 52 w 9153196"/>
                <a:gd name="connsiteY5-388" fmla="*/ 1284 h 1252536"/>
                <a:gd name="connsiteX0-389" fmla="*/ 52 w 9153196"/>
                <a:gd name="connsiteY0-390" fmla="*/ 1284 h 1279374"/>
                <a:gd name="connsiteX1-391" fmla="*/ 0 w 9153196"/>
                <a:gd name="connsiteY1-392" fmla="*/ 1252536 h 1279374"/>
                <a:gd name="connsiteX2-393" fmla="*/ 3620429 w 9153196"/>
                <a:gd name="connsiteY2-394" fmla="*/ 483524 h 1279374"/>
                <a:gd name="connsiteX3-395" fmla="*/ 9144052 w 9153196"/>
                <a:gd name="connsiteY3-396" fmla="*/ 877824 h 1279374"/>
                <a:gd name="connsiteX4-397" fmla="*/ 9153196 w 9153196"/>
                <a:gd name="connsiteY4-398" fmla="*/ 0 h 1279374"/>
                <a:gd name="connsiteX5-399" fmla="*/ 52 w 9153196"/>
                <a:gd name="connsiteY5-400" fmla="*/ 1284 h 1279374"/>
                <a:gd name="connsiteX0-401" fmla="*/ 52 w 9150620"/>
                <a:gd name="connsiteY0-402" fmla="*/ 1284 h 1279374"/>
                <a:gd name="connsiteX1-403" fmla="*/ 0 w 9150620"/>
                <a:gd name="connsiteY1-404" fmla="*/ 1252536 h 1279374"/>
                <a:gd name="connsiteX2-405" fmla="*/ 3620429 w 9150620"/>
                <a:gd name="connsiteY2-406" fmla="*/ 483524 h 1279374"/>
                <a:gd name="connsiteX3-407" fmla="*/ 9144052 w 9150620"/>
                <a:gd name="connsiteY3-408" fmla="*/ 877824 h 1279374"/>
                <a:gd name="connsiteX4-409" fmla="*/ 9150620 w 9150620"/>
                <a:gd name="connsiteY4-410" fmla="*/ 0 h 1279374"/>
                <a:gd name="connsiteX5-411" fmla="*/ 52 w 9150620"/>
                <a:gd name="connsiteY5-412" fmla="*/ 1284 h 1279374"/>
                <a:gd name="connsiteX0-413" fmla="*/ 52 w 9150620"/>
                <a:gd name="connsiteY0-414" fmla="*/ 1284 h 1279374"/>
                <a:gd name="connsiteX1-415" fmla="*/ 0 w 9150620"/>
                <a:gd name="connsiteY1-416" fmla="*/ 1252536 h 1279374"/>
                <a:gd name="connsiteX2-417" fmla="*/ 3641211 w 9150620"/>
                <a:gd name="connsiteY2-418" fmla="*/ 459690 h 1279374"/>
                <a:gd name="connsiteX3-419" fmla="*/ 9144052 w 9150620"/>
                <a:gd name="connsiteY3-420" fmla="*/ 877824 h 1279374"/>
                <a:gd name="connsiteX4-421" fmla="*/ 9150620 w 9150620"/>
                <a:gd name="connsiteY4-422" fmla="*/ 0 h 1279374"/>
                <a:gd name="connsiteX5-423" fmla="*/ 52 w 9150620"/>
                <a:gd name="connsiteY5-424" fmla="*/ 1284 h 1279374"/>
                <a:gd name="connsiteX0-425" fmla="*/ 52 w 9150620"/>
                <a:gd name="connsiteY0-426" fmla="*/ 1284 h 1279374"/>
                <a:gd name="connsiteX1-427" fmla="*/ 0 w 9150620"/>
                <a:gd name="connsiteY1-428" fmla="*/ 1252536 h 1279374"/>
                <a:gd name="connsiteX2-429" fmla="*/ 3641211 w 9150620"/>
                <a:gd name="connsiteY2-430" fmla="*/ 459690 h 1279374"/>
                <a:gd name="connsiteX3-431" fmla="*/ 9144052 w 9150620"/>
                <a:gd name="connsiteY3-432" fmla="*/ 877824 h 1279374"/>
                <a:gd name="connsiteX4-433" fmla="*/ 9150620 w 9150620"/>
                <a:gd name="connsiteY4-434" fmla="*/ 0 h 1279374"/>
                <a:gd name="connsiteX5-435" fmla="*/ 52 w 9150620"/>
                <a:gd name="connsiteY5-436" fmla="*/ 1284 h 1279374"/>
                <a:gd name="connsiteX0-437" fmla="*/ 52 w 9150620"/>
                <a:gd name="connsiteY0-438" fmla="*/ 1284 h 1279374"/>
                <a:gd name="connsiteX1-439" fmla="*/ 0 w 9150620"/>
                <a:gd name="connsiteY1-440" fmla="*/ 1252536 h 1279374"/>
                <a:gd name="connsiteX2-441" fmla="*/ 3622738 w 9150620"/>
                <a:gd name="connsiteY2-442" fmla="*/ 425264 h 1279374"/>
                <a:gd name="connsiteX3-443" fmla="*/ 9144052 w 9150620"/>
                <a:gd name="connsiteY3-444" fmla="*/ 877824 h 1279374"/>
                <a:gd name="connsiteX4-445" fmla="*/ 9150620 w 9150620"/>
                <a:gd name="connsiteY4-446" fmla="*/ 0 h 1279374"/>
                <a:gd name="connsiteX5-447" fmla="*/ 52 w 9150620"/>
                <a:gd name="connsiteY5-448" fmla="*/ 1284 h 1279374"/>
                <a:gd name="connsiteX0-449" fmla="*/ 52 w 9150620"/>
                <a:gd name="connsiteY0-450" fmla="*/ 1284 h 1279374"/>
                <a:gd name="connsiteX1-451" fmla="*/ 0 w 9150620"/>
                <a:gd name="connsiteY1-452" fmla="*/ 1252536 h 1279374"/>
                <a:gd name="connsiteX2-453" fmla="*/ 3622738 w 9150620"/>
                <a:gd name="connsiteY2-454" fmla="*/ 425264 h 1279374"/>
                <a:gd name="connsiteX3-455" fmla="*/ 9144052 w 9150620"/>
                <a:gd name="connsiteY3-456" fmla="*/ 877824 h 1279374"/>
                <a:gd name="connsiteX4-457" fmla="*/ 9150620 w 9150620"/>
                <a:gd name="connsiteY4-458" fmla="*/ 0 h 1279374"/>
                <a:gd name="connsiteX5-459" fmla="*/ 52 w 9150620"/>
                <a:gd name="connsiteY5-460" fmla="*/ 1284 h 1279374"/>
                <a:gd name="connsiteX0-461" fmla="*/ 52 w 9150620"/>
                <a:gd name="connsiteY0-462" fmla="*/ 1284 h 1279374"/>
                <a:gd name="connsiteX1-463" fmla="*/ 0 w 9150620"/>
                <a:gd name="connsiteY1-464" fmla="*/ 1252536 h 1279374"/>
                <a:gd name="connsiteX2-465" fmla="*/ 3622738 w 9150620"/>
                <a:gd name="connsiteY2-466" fmla="*/ 425264 h 1279374"/>
                <a:gd name="connsiteX3-467" fmla="*/ 9144052 w 9150620"/>
                <a:gd name="connsiteY3-468" fmla="*/ 877824 h 1279374"/>
                <a:gd name="connsiteX4-469" fmla="*/ 9150620 w 9150620"/>
                <a:gd name="connsiteY4-470" fmla="*/ 0 h 1279374"/>
                <a:gd name="connsiteX5-471" fmla="*/ 52 w 9150620"/>
                <a:gd name="connsiteY5-472" fmla="*/ 1284 h 1279374"/>
                <a:gd name="connsiteX0-473" fmla="*/ 52 w 9150620"/>
                <a:gd name="connsiteY0-474" fmla="*/ 1284 h 1252536"/>
                <a:gd name="connsiteX1-475" fmla="*/ 0 w 9150620"/>
                <a:gd name="connsiteY1-476" fmla="*/ 1252536 h 1252536"/>
                <a:gd name="connsiteX2-477" fmla="*/ 3622738 w 9150620"/>
                <a:gd name="connsiteY2-478" fmla="*/ 425264 h 1252536"/>
                <a:gd name="connsiteX3-479" fmla="*/ 9144052 w 9150620"/>
                <a:gd name="connsiteY3-480" fmla="*/ 877824 h 1252536"/>
                <a:gd name="connsiteX4-481" fmla="*/ 9150620 w 9150620"/>
                <a:gd name="connsiteY4-482" fmla="*/ 0 h 1252536"/>
                <a:gd name="connsiteX5-483" fmla="*/ 52 w 9150620"/>
                <a:gd name="connsiteY5-484" fmla="*/ 1284 h 1252536"/>
                <a:gd name="connsiteX0-485" fmla="*/ 52 w 9150620"/>
                <a:gd name="connsiteY0-486" fmla="*/ 1284 h 1252536"/>
                <a:gd name="connsiteX1-487" fmla="*/ 0 w 9150620"/>
                <a:gd name="connsiteY1-488" fmla="*/ 1252536 h 1252536"/>
                <a:gd name="connsiteX2-489" fmla="*/ 3622738 w 9150620"/>
                <a:gd name="connsiteY2-490" fmla="*/ 425264 h 1252536"/>
                <a:gd name="connsiteX3-491" fmla="*/ 9144052 w 9150620"/>
                <a:gd name="connsiteY3-492" fmla="*/ 877824 h 1252536"/>
                <a:gd name="connsiteX4-493" fmla="*/ 9150620 w 9150620"/>
                <a:gd name="connsiteY4-494" fmla="*/ 0 h 1252536"/>
                <a:gd name="connsiteX5-495" fmla="*/ 52 w 9150620"/>
                <a:gd name="connsiteY5-496" fmla="*/ 1284 h 1252536"/>
                <a:gd name="connsiteX0-497" fmla="*/ 52 w 9150620"/>
                <a:gd name="connsiteY0-498" fmla="*/ 1284 h 1340282"/>
                <a:gd name="connsiteX1-499" fmla="*/ 0 w 9150620"/>
                <a:gd name="connsiteY1-500" fmla="*/ 1252536 h 1340282"/>
                <a:gd name="connsiteX2-501" fmla="*/ 3622738 w 9150620"/>
                <a:gd name="connsiteY2-502" fmla="*/ 425264 h 1340282"/>
                <a:gd name="connsiteX3-503" fmla="*/ 9144052 w 9150620"/>
                <a:gd name="connsiteY3-504" fmla="*/ 877824 h 1340282"/>
                <a:gd name="connsiteX4-505" fmla="*/ 9150620 w 9150620"/>
                <a:gd name="connsiteY4-506" fmla="*/ 0 h 1340282"/>
                <a:gd name="connsiteX5-507" fmla="*/ 52 w 9150620"/>
                <a:gd name="connsiteY5-508" fmla="*/ 1284 h 1340282"/>
                <a:gd name="connsiteX0-509" fmla="*/ 52 w 9150620"/>
                <a:gd name="connsiteY0-510" fmla="*/ 1284 h 1470041"/>
                <a:gd name="connsiteX1-511" fmla="*/ 0 w 9150620"/>
                <a:gd name="connsiteY1-512" fmla="*/ 1252536 h 1470041"/>
                <a:gd name="connsiteX2-513" fmla="*/ 3622738 w 9150620"/>
                <a:gd name="connsiteY2-514" fmla="*/ 425264 h 1470041"/>
                <a:gd name="connsiteX3-515" fmla="*/ 9144052 w 9150620"/>
                <a:gd name="connsiteY3-516" fmla="*/ 877824 h 1470041"/>
                <a:gd name="connsiteX4-517" fmla="*/ 9150620 w 9150620"/>
                <a:gd name="connsiteY4-518" fmla="*/ 0 h 1470041"/>
                <a:gd name="connsiteX5-519" fmla="*/ 52 w 9150620"/>
                <a:gd name="connsiteY5-520" fmla="*/ 1284 h 1470041"/>
                <a:gd name="connsiteX0-521" fmla="*/ 52 w 9150620"/>
                <a:gd name="connsiteY0-522" fmla="*/ 1284 h 1470041"/>
                <a:gd name="connsiteX1-523" fmla="*/ 0 w 9150620"/>
                <a:gd name="connsiteY1-524" fmla="*/ 1252536 h 1470041"/>
                <a:gd name="connsiteX2-525" fmla="*/ 3622738 w 9150620"/>
                <a:gd name="connsiteY2-526" fmla="*/ 425264 h 1470041"/>
                <a:gd name="connsiteX3-527" fmla="*/ 9144052 w 9150620"/>
                <a:gd name="connsiteY3-528" fmla="*/ 877824 h 1470041"/>
                <a:gd name="connsiteX4-529" fmla="*/ 9150620 w 9150620"/>
                <a:gd name="connsiteY4-530" fmla="*/ 0 h 1470041"/>
                <a:gd name="connsiteX5-531" fmla="*/ 52 w 9150620"/>
                <a:gd name="connsiteY5-532" fmla="*/ 1284 h 1470041"/>
                <a:gd name="connsiteX0-533" fmla="*/ 18502 w 9169070"/>
                <a:gd name="connsiteY0-534" fmla="*/ 1284 h 1489619"/>
                <a:gd name="connsiteX1-535" fmla="*/ 0 w 9169070"/>
                <a:gd name="connsiteY1-536" fmla="*/ 1489619 h 1489619"/>
                <a:gd name="connsiteX2-537" fmla="*/ 3641188 w 9169070"/>
                <a:gd name="connsiteY2-538" fmla="*/ 425264 h 1489619"/>
                <a:gd name="connsiteX3-539" fmla="*/ 9162502 w 9169070"/>
                <a:gd name="connsiteY3-540" fmla="*/ 877824 h 1489619"/>
                <a:gd name="connsiteX4-541" fmla="*/ 9169070 w 9169070"/>
                <a:gd name="connsiteY4-542" fmla="*/ 0 h 1489619"/>
                <a:gd name="connsiteX5-543" fmla="*/ 18502 w 9169070"/>
                <a:gd name="connsiteY5-544" fmla="*/ 1284 h 1489619"/>
                <a:gd name="connsiteX0-545" fmla="*/ 18502 w 9169070"/>
                <a:gd name="connsiteY0-546" fmla="*/ 1284 h 1654092"/>
                <a:gd name="connsiteX1-547" fmla="*/ 0 w 9169070"/>
                <a:gd name="connsiteY1-548" fmla="*/ 1489619 h 1654092"/>
                <a:gd name="connsiteX2-549" fmla="*/ 3641188 w 9169070"/>
                <a:gd name="connsiteY2-550" fmla="*/ 425264 h 1654092"/>
                <a:gd name="connsiteX3-551" fmla="*/ 9137904 w 9169070"/>
                <a:gd name="connsiteY3-552" fmla="*/ 1061874 h 1654092"/>
                <a:gd name="connsiteX4-553" fmla="*/ 9169070 w 9169070"/>
                <a:gd name="connsiteY4-554" fmla="*/ 0 h 1654092"/>
                <a:gd name="connsiteX5-555" fmla="*/ 18502 w 9169070"/>
                <a:gd name="connsiteY5-556" fmla="*/ 1284 h 1654092"/>
                <a:gd name="connsiteX0-557" fmla="*/ 18502 w 9176990"/>
                <a:gd name="connsiteY0-558" fmla="*/ 1284 h 1654092"/>
                <a:gd name="connsiteX1-559" fmla="*/ 0 w 9176990"/>
                <a:gd name="connsiteY1-560" fmla="*/ 1489619 h 1654092"/>
                <a:gd name="connsiteX2-561" fmla="*/ 3641188 w 9176990"/>
                <a:gd name="connsiteY2-562" fmla="*/ 425264 h 1654092"/>
                <a:gd name="connsiteX3-563" fmla="*/ 9174801 w 9176990"/>
                <a:gd name="connsiteY3-564" fmla="*/ 1061875 h 1654092"/>
                <a:gd name="connsiteX4-565" fmla="*/ 9169070 w 9176990"/>
                <a:gd name="connsiteY4-566" fmla="*/ 0 h 1654092"/>
                <a:gd name="connsiteX5-567" fmla="*/ 18502 w 9176990"/>
                <a:gd name="connsiteY5-568" fmla="*/ 1284 h 1654092"/>
                <a:gd name="connsiteX0-569" fmla="*/ 18502 w 9176990"/>
                <a:gd name="connsiteY0-570" fmla="*/ 1284 h 1654092"/>
                <a:gd name="connsiteX1-571" fmla="*/ 0 w 9176990"/>
                <a:gd name="connsiteY1-572" fmla="*/ 1489619 h 1654092"/>
                <a:gd name="connsiteX2-573" fmla="*/ 3687310 w 9176990"/>
                <a:gd name="connsiteY2-574" fmla="*/ 649870 h 1654092"/>
                <a:gd name="connsiteX3-575" fmla="*/ 9174801 w 9176990"/>
                <a:gd name="connsiteY3-576" fmla="*/ 1061875 h 1654092"/>
                <a:gd name="connsiteX4-577" fmla="*/ 9169070 w 9176990"/>
                <a:gd name="connsiteY4-578" fmla="*/ 0 h 1654092"/>
                <a:gd name="connsiteX5-579" fmla="*/ 18502 w 9176990"/>
                <a:gd name="connsiteY5-580" fmla="*/ 1284 h 1654092"/>
                <a:gd name="connsiteX0-581" fmla="*/ 18502 w 9176990"/>
                <a:gd name="connsiteY0-582" fmla="*/ 1284 h 1654092"/>
                <a:gd name="connsiteX1-583" fmla="*/ 0 w 9176990"/>
                <a:gd name="connsiteY1-584" fmla="*/ 1489619 h 1654092"/>
                <a:gd name="connsiteX2-585" fmla="*/ 3200119 w 9176990"/>
                <a:gd name="connsiteY2-586" fmla="*/ 555828 h 1654092"/>
                <a:gd name="connsiteX3-587" fmla="*/ 9174801 w 9176990"/>
                <a:gd name="connsiteY3-588" fmla="*/ 1061875 h 1654092"/>
                <a:gd name="connsiteX4-589" fmla="*/ 9169070 w 9176990"/>
                <a:gd name="connsiteY4-590" fmla="*/ 0 h 1654092"/>
                <a:gd name="connsiteX5-591" fmla="*/ 18502 w 9176990"/>
                <a:gd name="connsiteY5-592" fmla="*/ 1284 h 1654092"/>
                <a:gd name="connsiteX0-593" fmla="*/ 18502 w 9176990"/>
                <a:gd name="connsiteY0-594" fmla="*/ 1284 h 1654092"/>
                <a:gd name="connsiteX1-595" fmla="*/ 0 w 9176990"/>
                <a:gd name="connsiteY1-596" fmla="*/ 1489619 h 1654092"/>
                <a:gd name="connsiteX2-597" fmla="*/ 3209344 w 9176990"/>
                <a:gd name="connsiteY2-598" fmla="*/ 515274 h 1654092"/>
                <a:gd name="connsiteX3-599" fmla="*/ 9174801 w 9176990"/>
                <a:gd name="connsiteY3-600" fmla="*/ 1061875 h 1654092"/>
                <a:gd name="connsiteX4-601" fmla="*/ 9169070 w 9176990"/>
                <a:gd name="connsiteY4-602" fmla="*/ 0 h 1654092"/>
                <a:gd name="connsiteX5-603" fmla="*/ 18502 w 9176990"/>
                <a:gd name="connsiteY5-604" fmla="*/ 1284 h 1654092"/>
                <a:gd name="connsiteX0-605" fmla="*/ 18502 w 9176990"/>
                <a:gd name="connsiteY0-606" fmla="*/ 1284 h 1489619"/>
                <a:gd name="connsiteX1-607" fmla="*/ 0 w 9176990"/>
                <a:gd name="connsiteY1-608" fmla="*/ 1489619 h 1489619"/>
                <a:gd name="connsiteX2-609" fmla="*/ 3209344 w 9176990"/>
                <a:gd name="connsiteY2-610" fmla="*/ 515274 h 1489619"/>
                <a:gd name="connsiteX3-611" fmla="*/ 6795308 w 9176990"/>
                <a:gd name="connsiteY3-612" fmla="*/ 1145702 h 1489619"/>
                <a:gd name="connsiteX4-613" fmla="*/ 9174801 w 9176990"/>
                <a:gd name="connsiteY4-614" fmla="*/ 1061875 h 1489619"/>
                <a:gd name="connsiteX5-615" fmla="*/ 9169070 w 9176990"/>
                <a:gd name="connsiteY5-616" fmla="*/ 0 h 1489619"/>
                <a:gd name="connsiteX6-617" fmla="*/ 18502 w 9176990"/>
                <a:gd name="connsiteY6-618" fmla="*/ 1284 h 1489619"/>
                <a:gd name="connsiteX0-619" fmla="*/ 18502 w 9176990"/>
                <a:gd name="connsiteY0-620" fmla="*/ 1284 h 1489619"/>
                <a:gd name="connsiteX1-621" fmla="*/ 0 w 9176990"/>
                <a:gd name="connsiteY1-622" fmla="*/ 1489619 h 1489619"/>
                <a:gd name="connsiteX2-623" fmla="*/ 3209344 w 9176990"/>
                <a:gd name="connsiteY2-624" fmla="*/ 515274 h 1489619"/>
                <a:gd name="connsiteX3-625" fmla="*/ 6734404 w 9176990"/>
                <a:gd name="connsiteY3-626" fmla="*/ 1030952 h 1489619"/>
                <a:gd name="connsiteX4-627" fmla="*/ 9174801 w 9176990"/>
                <a:gd name="connsiteY4-628" fmla="*/ 1061875 h 1489619"/>
                <a:gd name="connsiteX5-629" fmla="*/ 9169070 w 9176990"/>
                <a:gd name="connsiteY5-630" fmla="*/ 0 h 1489619"/>
                <a:gd name="connsiteX6-631" fmla="*/ 18502 w 9176990"/>
                <a:gd name="connsiteY6-632" fmla="*/ 1284 h 1489619"/>
                <a:gd name="connsiteX0-633" fmla="*/ 18502 w 9176990"/>
                <a:gd name="connsiteY0-634" fmla="*/ 1284 h 1489619"/>
                <a:gd name="connsiteX1-635" fmla="*/ 0 w 9176990"/>
                <a:gd name="connsiteY1-636" fmla="*/ 1489619 h 1489619"/>
                <a:gd name="connsiteX2-637" fmla="*/ 3209344 w 9176990"/>
                <a:gd name="connsiteY2-638" fmla="*/ 515274 h 1489619"/>
                <a:gd name="connsiteX3-639" fmla="*/ 6734404 w 9176990"/>
                <a:gd name="connsiteY3-640" fmla="*/ 1030952 h 1489619"/>
                <a:gd name="connsiteX4-641" fmla="*/ 9174801 w 9176990"/>
                <a:gd name="connsiteY4-642" fmla="*/ 1061875 h 1489619"/>
                <a:gd name="connsiteX5-643" fmla="*/ 9169070 w 9176990"/>
                <a:gd name="connsiteY5-644" fmla="*/ 0 h 1489619"/>
                <a:gd name="connsiteX6-645" fmla="*/ 18502 w 9176990"/>
                <a:gd name="connsiteY6-646" fmla="*/ 1284 h 1489619"/>
                <a:gd name="connsiteX0-647" fmla="*/ 18502 w 9176990"/>
                <a:gd name="connsiteY0-648" fmla="*/ 1284 h 1489619"/>
                <a:gd name="connsiteX1-649" fmla="*/ 0 w 9176990"/>
                <a:gd name="connsiteY1-650" fmla="*/ 1489619 h 1489619"/>
                <a:gd name="connsiteX2-651" fmla="*/ 3209344 w 9176990"/>
                <a:gd name="connsiteY2-652" fmla="*/ 515274 h 1489619"/>
                <a:gd name="connsiteX3-653" fmla="*/ 6734404 w 9176990"/>
                <a:gd name="connsiteY3-654" fmla="*/ 1030952 h 1489619"/>
                <a:gd name="connsiteX4-655" fmla="*/ 9174801 w 9176990"/>
                <a:gd name="connsiteY4-656" fmla="*/ 1061875 h 1489619"/>
                <a:gd name="connsiteX5-657" fmla="*/ 9169070 w 9176990"/>
                <a:gd name="connsiteY5-658" fmla="*/ 0 h 1489619"/>
                <a:gd name="connsiteX6-659" fmla="*/ 18502 w 9176990"/>
                <a:gd name="connsiteY6-660" fmla="*/ 1284 h 1489619"/>
                <a:gd name="connsiteX0-661" fmla="*/ 18502 w 9176990"/>
                <a:gd name="connsiteY0-662" fmla="*/ 1284 h 1489619"/>
                <a:gd name="connsiteX1-663" fmla="*/ 0 w 9176990"/>
                <a:gd name="connsiteY1-664" fmla="*/ 1489619 h 1489619"/>
                <a:gd name="connsiteX2-665" fmla="*/ 3209344 w 9176990"/>
                <a:gd name="connsiteY2-666" fmla="*/ 515274 h 1489619"/>
                <a:gd name="connsiteX3-667" fmla="*/ 6734404 w 9176990"/>
                <a:gd name="connsiteY3-668" fmla="*/ 1030952 h 1489619"/>
                <a:gd name="connsiteX4-669" fmla="*/ 9174801 w 9176990"/>
                <a:gd name="connsiteY4-670" fmla="*/ 1061875 h 1489619"/>
                <a:gd name="connsiteX5-671" fmla="*/ 9169070 w 9176990"/>
                <a:gd name="connsiteY5-672" fmla="*/ 0 h 1489619"/>
                <a:gd name="connsiteX6-673" fmla="*/ 18502 w 9176990"/>
                <a:gd name="connsiteY6-674" fmla="*/ 1284 h 1489619"/>
                <a:gd name="connsiteX0-675" fmla="*/ 18502 w 9176990"/>
                <a:gd name="connsiteY0-676" fmla="*/ 1284 h 1489619"/>
                <a:gd name="connsiteX1-677" fmla="*/ 0 w 9176990"/>
                <a:gd name="connsiteY1-678" fmla="*/ 1489619 h 1489619"/>
                <a:gd name="connsiteX2-679" fmla="*/ 3209344 w 9176990"/>
                <a:gd name="connsiteY2-680" fmla="*/ 515274 h 1489619"/>
                <a:gd name="connsiteX3-681" fmla="*/ 6734404 w 9176990"/>
                <a:gd name="connsiteY3-682" fmla="*/ 981040 h 1489619"/>
                <a:gd name="connsiteX4-683" fmla="*/ 9174801 w 9176990"/>
                <a:gd name="connsiteY4-684" fmla="*/ 1061875 h 1489619"/>
                <a:gd name="connsiteX5-685" fmla="*/ 9169070 w 9176990"/>
                <a:gd name="connsiteY5-686" fmla="*/ 0 h 1489619"/>
                <a:gd name="connsiteX6-687" fmla="*/ 18502 w 9176990"/>
                <a:gd name="connsiteY6-688" fmla="*/ 1284 h 1489619"/>
                <a:gd name="connsiteX0-689" fmla="*/ 18502 w 9176990"/>
                <a:gd name="connsiteY0-690" fmla="*/ 1284 h 1489619"/>
                <a:gd name="connsiteX1-691" fmla="*/ 0 w 9176990"/>
                <a:gd name="connsiteY1-692" fmla="*/ 1489619 h 1489619"/>
                <a:gd name="connsiteX2-693" fmla="*/ 3209344 w 9176990"/>
                <a:gd name="connsiteY2-694" fmla="*/ 515274 h 1489619"/>
                <a:gd name="connsiteX3-695" fmla="*/ 6734404 w 9176990"/>
                <a:gd name="connsiteY3-696" fmla="*/ 981040 h 1489619"/>
                <a:gd name="connsiteX4-697" fmla="*/ 9174801 w 9176990"/>
                <a:gd name="connsiteY4-698" fmla="*/ 1061875 h 1489619"/>
                <a:gd name="connsiteX5-699" fmla="*/ 9169070 w 9176990"/>
                <a:gd name="connsiteY5-700" fmla="*/ 0 h 1489619"/>
                <a:gd name="connsiteX6-701" fmla="*/ 18502 w 9176990"/>
                <a:gd name="connsiteY6-702" fmla="*/ 1284 h 1489619"/>
                <a:gd name="connsiteX0-703" fmla="*/ 18502 w 9176990"/>
                <a:gd name="connsiteY0-704" fmla="*/ 1284 h 1489619"/>
                <a:gd name="connsiteX1-705" fmla="*/ 0 w 9176990"/>
                <a:gd name="connsiteY1-706" fmla="*/ 1489619 h 1489619"/>
                <a:gd name="connsiteX2-707" fmla="*/ 3209344 w 9176990"/>
                <a:gd name="connsiteY2-708" fmla="*/ 515274 h 1489619"/>
                <a:gd name="connsiteX3-709" fmla="*/ 6734404 w 9176990"/>
                <a:gd name="connsiteY3-710" fmla="*/ 981040 h 1489619"/>
                <a:gd name="connsiteX4-711" fmla="*/ 9174801 w 9176990"/>
                <a:gd name="connsiteY4-712" fmla="*/ 1061875 h 1489619"/>
                <a:gd name="connsiteX5-713" fmla="*/ 9169070 w 9176990"/>
                <a:gd name="connsiteY5-714" fmla="*/ 0 h 1489619"/>
                <a:gd name="connsiteX6-715" fmla="*/ 18502 w 9176990"/>
                <a:gd name="connsiteY6-716" fmla="*/ 1284 h 1489619"/>
                <a:gd name="connsiteX0-717" fmla="*/ 18502 w 9176990"/>
                <a:gd name="connsiteY0-718" fmla="*/ 1284 h 1489619"/>
                <a:gd name="connsiteX1-719" fmla="*/ 0 w 9176990"/>
                <a:gd name="connsiteY1-720" fmla="*/ 1489619 h 1489619"/>
                <a:gd name="connsiteX2-721" fmla="*/ 3209344 w 9176990"/>
                <a:gd name="connsiteY2-722" fmla="*/ 515274 h 1489619"/>
                <a:gd name="connsiteX3-723" fmla="*/ 6734404 w 9176990"/>
                <a:gd name="connsiteY3-724" fmla="*/ 981040 h 1489619"/>
                <a:gd name="connsiteX4-725" fmla="*/ 9174801 w 9176990"/>
                <a:gd name="connsiteY4-726" fmla="*/ 1061875 h 1489619"/>
                <a:gd name="connsiteX5-727" fmla="*/ 9169070 w 9176990"/>
                <a:gd name="connsiteY5-728" fmla="*/ 0 h 1489619"/>
                <a:gd name="connsiteX6-729" fmla="*/ 18502 w 9176990"/>
                <a:gd name="connsiteY6-730" fmla="*/ 1284 h 1489619"/>
                <a:gd name="connsiteX0-731" fmla="*/ 18502 w 9176990"/>
                <a:gd name="connsiteY0-732" fmla="*/ 1284 h 1489619"/>
                <a:gd name="connsiteX1-733" fmla="*/ 0 w 9176990"/>
                <a:gd name="connsiteY1-734" fmla="*/ 1489619 h 1489619"/>
                <a:gd name="connsiteX2-735" fmla="*/ 3209344 w 9176990"/>
                <a:gd name="connsiteY2-736" fmla="*/ 515274 h 1489619"/>
                <a:gd name="connsiteX3-737" fmla="*/ 6267623 w 9176990"/>
                <a:gd name="connsiteY3-738" fmla="*/ 866290 h 1489619"/>
                <a:gd name="connsiteX4-739" fmla="*/ 9174801 w 9176990"/>
                <a:gd name="connsiteY4-740" fmla="*/ 1061875 h 1489619"/>
                <a:gd name="connsiteX5-741" fmla="*/ 9169070 w 9176990"/>
                <a:gd name="connsiteY5-742" fmla="*/ 0 h 1489619"/>
                <a:gd name="connsiteX6-743" fmla="*/ 18502 w 9176990"/>
                <a:gd name="connsiteY6-744" fmla="*/ 1284 h 1489619"/>
                <a:gd name="connsiteX0-745" fmla="*/ 18502 w 9176990"/>
                <a:gd name="connsiteY0-746" fmla="*/ 1284 h 1489619"/>
                <a:gd name="connsiteX1-747" fmla="*/ 0 w 9176990"/>
                <a:gd name="connsiteY1-748" fmla="*/ 1489619 h 1489619"/>
                <a:gd name="connsiteX2-749" fmla="*/ 3209344 w 9176990"/>
                <a:gd name="connsiteY2-750" fmla="*/ 515274 h 1489619"/>
                <a:gd name="connsiteX3-751" fmla="*/ 6267623 w 9176990"/>
                <a:gd name="connsiteY3-752" fmla="*/ 866290 h 1489619"/>
                <a:gd name="connsiteX4-753" fmla="*/ 9174801 w 9176990"/>
                <a:gd name="connsiteY4-754" fmla="*/ 1061875 h 1489619"/>
                <a:gd name="connsiteX5-755" fmla="*/ 9169070 w 9176990"/>
                <a:gd name="connsiteY5-756" fmla="*/ 0 h 1489619"/>
                <a:gd name="connsiteX6-757" fmla="*/ 18502 w 9176990"/>
                <a:gd name="connsiteY6-758" fmla="*/ 1284 h 1489619"/>
                <a:gd name="connsiteX0-759" fmla="*/ 18502 w 9176990"/>
                <a:gd name="connsiteY0-760" fmla="*/ 1284 h 1489619"/>
                <a:gd name="connsiteX1-761" fmla="*/ 0 w 9176990"/>
                <a:gd name="connsiteY1-762" fmla="*/ 1489619 h 1489619"/>
                <a:gd name="connsiteX2-763" fmla="*/ 3209344 w 9176990"/>
                <a:gd name="connsiteY2-764" fmla="*/ 515274 h 1489619"/>
                <a:gd name="connsiteX3-765" fmla="*/ 6307596 w 9176990"/>
                <a:gd name="connsiteY3-766" fmla="*/ 941158 h 1489619"/>
                <a:gd name="connsiteX4-767" fmla="*/ 9174801 w 9176990"/>
                <a:gd name="connsiteY4-768" fmla="*/ 1061875 h 1489619"/>
                <a:gd name="connsiteX5-769" fmla="*/ 9169070 w 9176990"/>
                <a:gd name="connsiteY5-770" fmla="*/ 0 h 1489619"/>
                <a:gd name="connsiteX6-771" fmla="*/ 18502 w 9176990"/>
                <a:gd name="connsiteY6-772" fmla="*/ 1284 h 1489619"/>
                <a:gd name="connsiteX0-773" fmla="*/ 18502 w 9176990"/>
                <a:gd name="connsiteY0-774" fmla="*/ 1284 h 1489619"/>
                <a:gd name="connsiteX1-775" fmla="*/ 0 w 9176990"/>
                <a:gd name="connsiteY1-776" fmla="*/ 1489619 h 1489619"/>
                <a:gd name="connsiteX2-777" fmla="*/ 3209344 w 9176990"/>
                <a:gd name="connsiteY2-778" fmla="*/ 515274 h 1489619"/>
                <a:gd name="connsiteX3-779" fmla="*/ 6307596 w 9176990"/>
                <a:gd name="connsiteY3-780" fmla="*/ 941158 h 1489619"/>
                <a:gd name="connsiteX4-781" fmla="*/ 9174801 w 9176990"/>
                <a:gd name="connsiteY4-782" fmla="*/ 1061875 h 1489619"/>
                <a:gd name="connsiteX5-783" fmla="*/ 9169070 w 9176990"/>
                <a:gd name="connsiteY5-784" fmla="*/ 0 h 1489619"/>
                <a:gd name="connsiteX6-785" fmla="*/ 18502 w 9176990"/>
                <a:gd name="connsiteY6-786" fmla="*/ 1284 h 148961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-1" fmla="*/ 0 w 9153144"/>
                <a:gd name="connsiteY0-2" fmla="*/ 9144 h 1630680"/>
                <a:gd name="connsiteX1-3" fmla="*/ 18288 w 9153144"/>
                <a:gd name="connsiteY1-4" fmla="*/ 1472184 h 1630680"/>
                <a:gd name="connsiteX2-5" fmla="*/ 2980944 w 9153144"/>
                <a:gd name="connsiteY2-6" fmla="*/ 960120 h 1630680"/>
                <a:gd name="connsiteX3-7" fmla="*/ 7114032 w 9153144"/>
                <a:gd name="connsiteY3-8" fmla="*/ 1353312 h 1630680"/>
                <a:gd name="connsiteX4-9" fmla="*/ 9144000 w 9153144"/>
                <a:gd name="connsiteY4-10" fmla="*/ 1106424 h 1630680"/>
                <a:gd name="connsiteX5-11" fmla="*/ 9153144 w 9153144"/>
                <a:gd name="connsiteY5-12" fmla="*/ 0 h 1630680"/>
                <a:gd name="connsiteX6-13" fmla="*/ 0 w 9153144"/>
                <a:gd name="connsiteY6-14" fmla="*/ 9144 h 1630680"/>
                <a:gd name="connsiteX0-15" fmla="*/ 0 w 9153144"/>
                <a:gd name="connsiteY0-16" fmla="*/ 9144 h 1630680"/>
                <a:gd name="connsiteX1-17" fmla="*/ 18288 w 9153144"/>
                <a:gd name="connsiteY1-18" fmla="*/ 1472184 h 1630680"/>
                <a:gd name="connsiteX2-19" fmla="*/ 2980944 w 9153144"/>
                <a:gd name="connsiteY2-20" fmla="*/ 960120 h 1630680"/>
                <a:gd name="connsiteX3-21" fmla="*/ 7114032 w 9153144"/>
                <a:gd name="connsiteY3-22" fmla="*/ 1353312 h 1630680"/>
                <a:gd name="connsiteX4-23" fmla="*/ 9144000 w 9153144"/>
                <a:gd name="connsiteY4-24" fmla="*/ 1106424 h 1630680"/>
                <a:gd name="connsiteX5-25" fmla="*/ 9153144 w 9153144"/>
                <a:gd name="connsiteY5-26" fmla="*/ 0 h 1630680"/>
                <a:gd name="connsiteX6-27" fmla="*/ 0 w 9153144"/>
                <a:gd name="connsiteY6-28" fmla="*/ 9144 h 1630680"/>
                <a:gd name="connsiteX0-29" fmla="*/ 0 w 9153144"/>
                <a:gd name="connsiteY0-30" fmla="*/ 9144 h 1472184"/>
                <a:gd name="connsiteX1-31" fmla="*/ 18288 w 9153144"/>
                <a:gd name="connsiteY1-32" fmla="*/ 1472184 h 1472184"/>
                <a:gd name="connsiteX2-33" fmla="*/ 2980944 w 9153144"/>
                <a:gd name="connsiteY2-34" fmla="*/ 960120 h 1472184"/>
                <a:gd name="connsiteX3-35" fmla="*/ 7114032 w 9153144"/>
                <a:gd name="connsiteY3-36" fmla="*/ 1353312 h 1472184"/>
                <a:gd name="connsiteX4-37" fmla="*/ 9144000 w 9153144"/>
                <a:gd name="connsiteY4-38" fmla="*/ 1106424 h 1472184"/>
                <a:gd name="connsiteX5-39" fmla="*/ 9153144 w 9153144"/>
                <a:gd name="connsiteY5-40" fmla="*/ 0 h 1472184"/>
                <a:gd name="connsiteX6-41" fmla="*/ 0 w 9153144"/>
                <a:gd name="connsiteY6-42" fmla="*/ 9144 h 1472184"/>
                <a:gd name="connsiteX0-43" fmla="*/ 0 w 9153144"/>
                <a:gd name="connsiteY0-44" fmla="*/ 9144 h 1472184"/>
                <a:gd name="connsiteX1-45" fmla="*/ 18288 w 9153144"/>
                <a:gd name="connsiteY1-46" fmla="*/ 1472184 h 1472184"/>
                <a:gd name="connsiteX2-47" fmla="*/ 2980944 w 9153144"/>
                <a:gd name="connsiteY2-48" fmla="*/ 960120 h 1472184"/>
                <a:gd name="connsiteX3-49" fmla="*/ 7114032 w 9153144"/>
                <a:gd name="connsiteY3-50" fmla="*/ 1353312 h 1472184"/>
                <a:gd name="connsiteX4-51" fmla="*/ 9144000 w 9153144"/>
                <a:gd name="connsiteY4-52" fmla="*/ 1106424 h 1472184"/>
                <a:gd name="connsiteX5-53" fmla="*/ 9153144 w 9153144"/>
                <a:gd name="connsiteY5-54" fmla="*/ 0 h 1472184"/>
                <a:gd name="connsiteX6-55" fmla="*/ 0 w 9153144"/>
                <a:gd name="connsiteY6-56" fmla="*/ 9144 h 1472184"/>
                <a:gd name="connsiteX0-57" fmla="*/ 0 w 9153144"/>
                <a:gd name="connsiteY0-58" fmla="*/ 9144 h 1472184"/>
                <a:gd name="connsiteX1-59" fmla="*/ 18288 w 9153144"/>
                <a:gd name="connsiteY1-60" fmla="*/ 1472184 h 1472184"/>
                <a:gd name="connsiteX2-61" fmla="*/ 2980944 w 9153144"/>
                <a:gd name="connsiteY2-62" fmla="*/ 960120 h 1472184"/>
                <a:gd name="connsiteX3-63" fmla="*/ 7114032 w 9153144"/>
                <a:gd name="connsiteY3-64" fmla="*/ 1353312 h 1472184"/>
                <a:gd name="connsiteX4-65" fmla="*/ 9144000 w 9153144"/>
                <a:gd name="connsiteY4-66" fmla="*/ 1106424 h 1472184"/>
                <a:gd name="connsiteX5-67" fmla="*/ 9153144 w 9153144"/>
                <a:gd name="connsiteY5-68" fmla="*/ 0 h 1472184"/>
                <a:gd name="connsiteX6-69" fmla="*/ 0 w 9153144"/>
                <a:gd name="connsiteY6-70" fmla="*/ 9144 h 1472184"/>
                <a:gd name="connsiteX0-71" fmla="*/ 0 w 9153144"/>
                <a:gd name="connsiteY0-72" fmla="*/ 9144 h 1472184"/>
                <a:gd name="connsiteX1-73" fmla="*/ 18288 w 9153144"/>
                <a:gd name="connsiteY1-74" fmla="*/ 1472184 h 1472184"/>
                <a:gd name="connsiteX2-75" fmla="*/ 2980944 w 9153144"/>
                <a:gd name="connsiteY2-76" fmla="*/ 960120 h 1472184"/>
                <a:gd name="connsiteX3-77" fmla="*/ 7114032 w 9153144"/>
                <a:gd name="connsiteY3-78" fmla="*/ 1353312 h 1472184"/>
                <a:gd name="connsiteX4-79" fmla="*/ 9144000 w 9153144"/>
                <a:gd name="connsiteY4-80" fmla="*/ 1106424 h 1472184"/>
                <a:gd name="connsiteX5-81" fmla="*/ 9153144 w 9153144"/>
                <a:gd name="connsiteY5-82" fmla="*/ 0 h 1472184"/>
                <a:gd name="connsiteX6-83" fmla="*/ 0 w 9153144"/>
                <a:gd name="connsiteY6-84" fmla="*/ 9144 h 1472184"/>
                <a:gd name="connsiteX0-85" fmla="*/ 0 w 9153144"/>
                <a:gd name="connsiteY0-86" fmla="*/ 9144 h 1472184"/>
                <a:gd name="connsiteX1-87" fmla="*/ 18288 w 9153144"/>
                <a:gd name="connsiteY1-88" fmla="*/ 1472184 h 1472184"/>
                <a:gd name="connsiteX2-89" fmla="*/ 2980944 w 9153144"/>
                <a:gd name="connsiteY2-90" fmla="*/ 960120 h 1472184"/>
                <a:gd name="connsiteX3-91" fmla="*/ 7114032 w 9153144"/>
                <a:gd name="connsiteY3-92" fmla="*/ 1353312 h 1472184"/>
                <a:gd name="connsiteX4-93" fmla="*/ 9144000 w 9153144"/>
                <a:gd name="connsiteY4-94" fmla="*/ 1106424 h 1472184"/>
                <a:gd name="connsiteX5-95" fmla="*/ 9153144 w 9153144"/>
                <a:gd name="connsiteY5-96" fmla="*/ 0 h 1472184"/>
                <a:gd name="connsiteX6-97" fmla="*/ 0 w 9153144"/>
                <a:gd name="connsiteY6-98" fmla="*/ 9144 h 1472184"/>
                <a:gd name="connsiteX0-99" fmla="*/ 0 w 9153144"/>
                <a:gd name="connsiteY0-100" fmla="*/ 9144 h 1472184"/>
                <a:gd name="connsiteX1-101" fmla="*/ 18288 w 9153144"/>
                <a:gd name="connsiteY1-102" fmla="*/ 1472184 h 1472184"/>
                <a:gd name="connsiteX2-103" fmla="*/ 2980944 w 9153144"/>
                <a:gd name="connsiteY2-104" fmla="*/ 960120 h 1472184"/>
                <a:gd name="connsiteX3-105" fmla="*/ 6733032 w 9153144"/>
                <a:gd name="connsiteY3-106" fmla="*/ 1353312 h 1472184"/>
                <a:gd name="connsiteX4-107" fmla="*/ 9144000 w 9153144"/>
                <a:gd name="connsiteY4-108" fmla="*/ 1106424 h 1472184"/>
                <a:gd name="connsiteX5-109" fmla="*/ 9153144 w 9153144"/>
                <a:gd name="connsiteY5-110" fmla="*/ 0 h 1472184"/>
                <a:gd name="connsiteX6-111" fmla="*/ 0 w 9153144"/>
                <a:gd name="connsiteY6-112" fmla="*/ 9144 h 1472184"/>
                <a:gd name="connsiteX0-113" fmla="*/ 0 w 9153144"/>
                <a:gd name="connsiteY0-114" fmla="*/ 9144 h 1472184"/>
                <a:gd name="connsiteX1-115" fmla="*/ 18288 w 9153144"/>
                <a:gd name="connsiteY1-116" fmla="*/ 1472184 h 1472184"/>
                <a:gd name="connsiteX2-117" fmla="*/ 2980944 w 9153144"/>
                <a:gd name="connsiteY2-118" fmla="*/ 960120 h 1472184"/>
                <a:gd name="connsiteX3-119" fmla="*/ 6739128 w 9153144"/>
                <a:gd name="connsiteY3-120" fmla="*/ 1316736 h 1472184"/>
                <a:gd name="connsiteX4-121" fmla="*/ 9144000 w 9153144"/>
                <a:gd name="connsiteY4-122" fmla="*/ 1106424 h 1472184"/>
                <a:gd name="connsiteX5-123" fmla="*/ 9153144 w 9153144"/>
                <a:gd name="connsiteY5-124" fmla="*/ 0 h 1472184"/>
                <a:gd name="connsiteX6-125" fmla="*/ 0 w 9153144"/>
                <a:gd name="connsiteY6-126" fmla="*/ 9144 h 1472184"/>
                <a:gd name="connsiteX0-127" fmla="*/ 0 w 9153144"/>
                <a:gd name="connsiteY0-128" fmla="*/ 9144 h 1472184"/>
                <a:gd name="connsiteX1-129" fmla="*/ 18288 w 9153144"/>
                <a:gd name="connsiteY1-130" fmla="*/ 1472184 h 1472184"/>
                <a:gd name="connsiteX2-131" fmla="*/ 2980944 w 9153144"/>
                <a:gd name="connsiteY2-132" fmla="*/ 960120 h 1472184"/>
                <a:gd name="connsiteX3-133" fmla="*/ 6739128 w 9153144"/>
                <a:gd name="connsiteY3-134" fmla="*/ 1316736 h 1472184"/>
                <a:gd name="connsiteX4-135" fmla="*/ 9144000 w 9153144"/>
                <a:gd name="connsiteY4-136" fmla="*/ 1106424 h 1472184"/>
                <a:gd name="connsiteX5-137" fmla="*/ 9153144 w 9153144"/>
                <a:gd name="connsiteY5-138" fmla="*/ 0 h 1472184"/>
                <a:gd name="connsiteX6-139" fmla="*/ 0 w 9153144"/>
                <a:gd name="connsiteY6-140" fmla="*/ 9144 h 1472184"/>
                <a:gd name="connsiteX0-141" fmla="*/ 0 w 9153144"/>
                <a:gd name="connsiteY0-142" fmla="*/ 9144 h 1472184"/>
                <a:gd name="connsiteX1-143" fmla="*/ 18288 w 9153144"/>
                <a:gd name="connsiteY1-144" fmla="*/ 1472184 h 1472184"/>
                <a:gd name="connsiteX2-145" fmla="*/ 2980944 w 9153144"/>
                <a:gd name="connsiteY2-146" fmla="*/ 960120 h 1472184"/>
                <a:gd name="connsiteX3-147" fmla="*/ 6739128 w 9153144"/>
                <a:gd name="connsiteY3-148" fmla="*/ 1316736 h 1472184"/>
                <a:gd name="connsiteX4-149" fmla="*/ 9144000 w 9153144"/>
                <a:gd name="connsiteY4-150" fmla="*/ 1106424 h 1472184"/>
                <a:gd name="connsiteX5-151" fmla="*/ 9153144 w 9153144"/>
                <a:gd name="connsiteY5-152" fmla="*/ 0 h 1472184"/>
                <a:gd name="connsiteX6-153" fmla="*/ 0 w 9153144"/>
                <a:gd name="connsiteY6-154" fmla="*/ 9144 h 1472184"/>
                <a:gd name="connsiteX0-155" fmla="*/ 52 w 9153196"/>
                <a:gd name="connsiteY0-156" fmla="*/ 9144 h 1481136"/>
                <a:gd name="connsiteX1-157" fmla="*/ 0 w 9153196"/>
                <a:gd name="connsiteY1-158" fmla="*/ 1481136 h 1481136"/>
                <a:gd name="connsiteX2-159" fmla="*/ 2980996 w 9153196"/>
                <a:gd name="connsiteY2-160" fmla="*/ 960120 h 1481136"/>
                <a:gd name="connsiteX3-161" fmla="*/ 6739180 w 9153196"/>
                <a:gd name="connsiteY3-162" fmla="*/ 1316736 h 1481136"/>
                <a:gd name="connsiteX4-163" fmla="*/ 9144052 w 9153196"/>
                <a:gd name="connsiteY4-164" fmla="*/ 1106424 h 1481136"/>
                <a:gd name="connsiteX5-165" fmla="*/ 9153196 w 9153196"/>
                <a:gd name="connsiteY5-166" fmla="*/ 0 h 1481136"/>
                <a:gd name="connsiteX6-167" fmla="*/ 52 w 9153196"/>
                <a:gd name="connsiteY6-168" fmla="*/ 9144 h 1481136"/>
                <a:gd name="connsiteX0-169" fmla="*/ 52 w 9153196"/>
                <a:gd name="connsiteY0-170" fmla="*/ 1284 h 1481136"/>
                <a:gd name="connsiteX1-171" fmla="*/ 0 w 9153196"/>
                <a:gd name="connsiteY1-172" fmla="*/ 1481136 h 1481136"/>
                <a:gd name="connsiteX2-173" fmla="*/ 2980996 w 9153196"/>
                <a:gd name="connsiteY2-174" fmla="*/ 960120 h 1481136"/>
                <a:gd name="connsiteX3-175" fmla="*/ 6739180 w 9153196"/>
                <a:gd name="connsiteY3-176" fmla="*/ 1316736 h 1481136"/>
                <a:gd name="connsiteX4-177" fmla="*/ 9144052 w 9153196"/>
                <a:gd name="connsiteY4-178" fmla="*/ 1106424 h 1481136"/>
                <a:gd name="connsiteX5-179" fmla="*/ 9153196 w 9153196"/>
                <a:gd name="connsiteY5-180" fmla="*/ 0 h 1481136"/>
                <a:gd name="connsiteX6-181" fmla="*/ 52 w 9153196"/>
                <a:gd name="connsiteY6-182" fmla="*/ 1284 h 1481136"/>
                <a:gd name="connsiteX0-183" fmla="*/ 52 w 9153196"/>
                <a:gd name="connsiteY0-184" fmla="*/ 763284 h 1481136"/>
                <a:gd name="connsiteX1-185" fmla="*/ 0 w 9153196"/>
                <a:gd name="connsiteY1-186" fmla="*/ 1481136 h 1481136"/>
                <a:gd name="connsiteX2-187" fmla="*/ 2980996 w 9153196"/>
                <a:gd name="connsiteY2-188" fmla="*/ 960120 h 1481136"/>
                <a:gd name="connsiteX3-189" fmla="*/ 6739180 w 9153196"/>
                <a:gd name="connsiteY3-190" fmla="*/ 1316736 h 1481136"/>
                <a:gd name="connsiteX4-191" fmla="*/ 9144052 w 9153196"/>
                <a:gd name="connsiteY4-192" fmla="*/ 1106424 h 1481136"/>
                <a:gd name="connsiteX5-193" fmla="*/ 9153196 w 9153196"/>
                <a:gd name="connsiteY5-194" fmla="*/ 0 h 1481136"/>
                <a:gd name="connsiteX6-195" fmla="*/ 52 w 9153196"/>
                <a:gd name="connsiteY6-196" fmla="*/ 763284 h 1481136"/>
                <a:gd name="connsiteX0-197" fmla="*/ 52 w 9153196"/>
                <a:gd name="connsiteY0-198" fmla="*/ 1284 h 719136"/>
                <a:gd name="connsiteX1-199" fmla="*/ 0 w 9153196"/>
                <a:gd name="connsiteY1-200" fmla="*/ 719136 h 719136"/>
                <a:gd name="connsiteX2-201" fmla="*/ 2980996 w 9153196"/>
                <a:gd name="connsiteY2-202" fmla="*/ 198120 h 719136"/>
                <a:gd name="connsiteX3-203" fmla="*/ 6739180 w 9153196"/>
                <a:gd name="connsiteY3-204" fmla="*/ 554736 h 719136"/>
                <a:gd name="connsiteX4-205" fmla="*/ 9144052 w 9153196"/>
                <a:gd name="connsiteY4-206" fmla="*/ 344424 h 719136"/>
                <a:gd name="connsiteX5-207" fmla="*/ 9153196 w 9153196"/>
                <a:gd name="connsiteY5-208" fmla="*/ 0 h 719136"/>
                <a:gd name="connsiteX6-209" fmla="*/ 52 w 9153196"/>
                <a:gd name="connsiteY6-210" fmla="*/ 1284 h 719136"/>
                <a:gd name="connsiteX0-211" fmla="*/ 17 w 9162305"/>
                <a:gd name="connsiteY0-212" fmla="*/ 0 h 775764"/>
                <a:gd name="connsiteX1-213" fmla="*/ 9109 w 9162305"/>
                <a:gd name="connsiteY1-214" fmla="*/ 775764 h 775764"/>
                <a:gd name="connsiteX2-215" fmla="*/ 2990105 w 9162305"/>
                <a:gd name="connsiteY2-216" fmla="*/ 254748 h 775764"/>
                <a:gd name="connsiteX3-217" fmla="*/ 6748289 w 9162305"/>
                <a:gd name="connsiteY3-218" fmla="*/ 611364 h 775764"/>
                <a:gd name="connsiteX4-219" fmla="*/ 9153161 w 9162305"/>
                <a:gd name="connsiteY4-220" fmla="*/ 401052 h 775764"/>
                <a:gd name="connsiteX5-221" fmla="*/ 9162305 w 9162305"/>
                <a:gd name="connsiteY5-222" fmla="*/ 56628 h 775764"/>
                <a:gd name="connsiteX6-223" fmla="*/ 17 w 9162305"/>
                <a:gd name="connsiteY6-224" fmla="*/ 0 h 775764"/>
                <a:gd name="connsiteX0-225" fmla="*/ 17 w 9162305"/>
                <a:gd name="connsiteY0-226" fmla="*/ 0 h 821484"/>
                <a:gd name="connsiteX1-227" fmla="*/ 9109 w 9162305"/>
                <a:gd name="connsiteY1-228" fmla="*/ 821484 h 821484"/>
                <a:gd name="connsiteX2-229" fmla="*/ 2990105 w 9162305"/>
                <a:gd name="connsiteY2-230" fmla="*/ 300468 h 821484"/>
                <a:gd name="connsiteX3-231" fmla="*/ 6748289 w 9162305"/>
                <a:gd name="connsiteY3-232" fmla="*/ 657084 h 821484"/>
                <a:gd name="connsiteX4-233" fmla="*/ 9153161 w 9162305"/>
                <a:gd name="connsiteY4-234" fmla="*/ 446772 h 821484"/>
                <a:gd name="connsiteX5-235" fmla="*/ 9162305 w 9162305"/>
                <a:gd name="connsiteY5-236" fmla="*/ 102348 h 821484"/>
                <a:gd name="connsiteX6-237" fmla="*/ 17 w 9162305"/>
                <a:gd name="connsiteY6-238" fmla="*/ 0 h 821484"/>
                <a:gd name="connsiteX0-239" fmla="*/ 17 w 9162305"/>
                <a:gd name="connsiteY0-240" fmla="*/ 0 h 848916"/>
                <a:gd name="connsiteX1-241" fmla="*/ 9109 w 9162305"/>
                <a:gd name="connsiteY1-242" fmla="*/ 848916 h 848916"/>
                <a:gd name="connsiteX2-243" fmla="*/ 2990105 w 9162305"/>
                <a:gd name="connsiteY2-244" fmla="*/ 327900 h 848916"/>
                <a:gd name="connsiteX3-245" fmla="*/ 6748289 w 9162305"/>
                <a:gd name="connsiteY3-246" fmla="*/ 684516 h 848916"/>
                <a:gd name="connsiteX4-247" fmla="*/ 9153161 w 9162305"/>
                <a:gd name="connsiteY4-248" fmla="*/ 474204 h 848916"/>
                <a:gd name="connsiteX5-249" fmla="*/ 9162305 w 9162305"/>
                <a:gd name="connsiteY5-250" fmla="*/ 129780 h 848916"/>
                <a:gd name="connsiteX6-251" fmla="*/ 17 w 9162305"/>
                <a:gd name="connsiteY6-252" fmla="*/ 0 h 848916"/>
                <a:gd name="connsiteX0-253" fmla="*/ 17 w 9171449"/>
                <a:gd name="connsiteY0-254" fmla="*/ 0 h 864156"/>
                <a:gd name="connsiteX1-255" fmla="*/ 18253 w 9171449"/>
                <a:gd name="connsiteY1-256" fmla="*/ 864156 h 864156"/>
                <a:gd name="connsiteX2-257" fmla="*/ 2999249 w 9171449"/>
                <a:gd name="connsiteY2-258" fmla="*/ 343140 h 864156"/>
                <a:gd name="connsiteX3-259" fmla="*/ 6757433 w 9171449"/>
                <a:gd name="connsiteY3-260" fmla="*/ 699756 h 864156"/>
                <a:gd name="connsiteX4-261" fmla="*/ 9162305 w 9171449"/>
                <a:gd name="connsiteY4-262" fmla="*/ 489444 h 864156"/>
                <a:gd name="connsiteX5-263" fmla="*/ 9171449 w 9171449"/>
                <a:gd name="connsiteY5-264" fmla="*/ 145020 h 864156"/>
                <a:gd name="connsiteX6-265" fmla="*/ 17 w 9171449"/>
                <a:gd name="connsiteY6-266" fmla="*/ 0 h 864156"/>
                <a:gd name="connsiteX0-267" fmla="*/ 17 w 9189737"/>
                <a:gd name="connsiteY0-268" fmla="*/ 0 h 952548"/>
                <a:gd name="connsiteX1-269" fmla="*/ 36541 w 9189737"/>
                <a:gd name="connsiteY1-270" fmla="*/ 952548 h 952548"/>
                <a:gd name="connsiteX2-271" fmla="*/ 3017537 w 9189737"/>
                <a:gd name="connsiteY2-272" fmla="*/ 431532 h 952548"/>
                <a:gd name="connsiteX3-273" fmla="*/ 6775721 w 9189737"/>
                <a:gd name="connsiteY3-274" fmla="*/ 788148 h 952548"/>
                <a:gd name="connsiteX4-275" fmla="*/ 9180593 w 9189737"/>
                <a:gd name="connsiteY4-276" fmla="*/ 577836 h 952548"/>
                <a:gd name="connsiteX5-277" fmla="*/ 9189737 w 9189737"/>
                <a:gd name="connsiteY5-278" fmla="*/ 233412 h 952548"/>
                <a:gd name="connsiteX6-279" fmla="*/ 17 w 9189737"/>
                <a:gd name="connsiteY6-280" fmla="*/ 0 h 952548"/>
                <a:gd name="connsiteX0-281" fmla="*/ 17 w 9171449"/>
                <a:gd name="connsiteY0-282" fmla="*/ 0 h 909876"/>
                <a:gd name="connsiteX1-283" fmla="*/ 18253 w 9171449"/>
                <a:gd name="connsiteY1-284" fmla="*/ 909876 h 909876"/>
                <a:gd name="connsiteX2-285" fmla="*/ 2999249 w 9171449"/>
                <a:gd name="connsiteY2-286" fmla="*/ 388860 h 909876"/>
                <a:gd name="connsiteX3-287" fmla="*/ 6757433 w 9171449"/>
                <a:gd name="connsiteY3-288" fmla="*/ 745476 h 909876"/>
                <a:gd name="connsiteX4-289" fmla="*/ 9162305 w 9171449"/>
                <a:gd name="connsiteY4-290" fmla="*/ 535164 h 909876"/>
                <a:gd name="connsiteX5-291" fmla="*/ 9171449 w 9171449"/>
                <a:gd name="connsiteY5-292" fmla="*/ 190740 h 909876"/>
                <a:gd name="connsiteX6-293" fmla="*/ 17 w 9171449"/>
                <a:gd name="connsiteY6-294" fmla="*/ 0 h 909876"/>
                <a:gd name="connsiteX0-295" fmla="*/ 17 w 9180593"/>
                <a:gd name="connsiteY0-296" fmla="*/ 13476 h 923352"/>
                <a:gd name="connsiteX1-297" fmla="*/ 18253 w 9180593"/>
                <a:gd name="connsiteY1-298" fmla="*/ 923352 h 923352"/>
                <a:gd name="connsiteX2-299" fmla="*/ 2999249 w 9180593"/>
                <a:gd name="connsiteY2-300" fmla="*/ 402336 h 923352"/>
                <a:gd name="connsiteX3-301" fmla="*/ 6757433 w 9180593"/>
                <a:gd name="connsiteY3-302" fmla="*/ 758952 h 923352"/>
                <a:gd name="connsiteX4-303" fmla="*/ 9162305 w 9180593"/>
                <a:gd name="connsiteY4-304" fmla="*/ 548640 h 923352"/>
                <a:gd name="connsiteX5-305" fmla="*/ 9180593 w 9180593"/>
                <a:gd name="connsiteY5-306" fmla="*/ 0 h 923352"/>
                <a:gd name="connsiteX6-307" fmla="*/ 17 w 9180593"/>
                <a:gd name="connsiteY6-308" fmla="*/ 13476 h 923352"/>
                <a:gd name="connsiteX0-309" fmla="*/ 17 w 9189737"/>
                <a:gd name="connsiteY0-310" fmla="*/ 0 h 909876"/>
                <a:gd name="connsiteX1-311" fmla="*/ 18253 w 9189737"/>
                <a:gd name="connsiteY1-312" fmla="*/ 909876 h 909876"/>
                <a:gd name="connsiteX2-313" fmla="*/ 2999249 w 9189737"/>
                <a:gd name="connsiteY2-314" fmla="*/ 388860 h 909876"/>
                <a:gd name="connsiteX3-315" fmla="*/ 6757433 w 9189737"/>
                <a:gd name="connsiteY3-316" fmla="*/ 745476 h 909876"/>
                <a:gd name="connsiteX4-317" fmla="*/ 9162305 w 9189737"/>
                <a:gd name="connsiteY4-318" fmla="*/ 535164 h 909876"/>
                <a:gd name="connsiteX5-319" fmla="*/ 9189737 w 9189737"/>
                <a:gd name="connsiteY5-320" fmla="*/ 10908 h 909876"/>
                <a:gd name="connsiteX6-321" fmla="*/ 17 w 9189737"/>
                <a:gd name="connsiteY6-322" fmla="*/ 0 h 909876"/>
                <a:gd name="connsiteX0-323" fmla="*/ 0 w 9189720"/>
                <a:gd name="connsiteY0-324" fmla="*/ 0 h 909876"/>
                <a:gd name="connsiteX1-325" fmla="*/ 18236 w 9189720"/>
                <a:gd name="connsiteY1-326" fmla="*/ 909876 h 909876"/>
                <a:gd name="connsiteX2-327" fmla="*/ 2999232 w 9189720"/>
                <a:gd name="connsiteY2-328" fmla="*/ 388860 h 909876"/>
                <a:gd name="connsiteX3-329" fmla="*/ 6757416 w 9189720"/>
                <a:gd name="connsiteY3-330" fmla="*/ 745476 h 909876"/>
                <a:gd name="connsiteX4-331" fmla="*/ 9162288 w 9189720"/>
                <a:gd name="connsiteY4-332" fmla="*/ 535164 h 909876"/>
                <a:gd name="connsiteX5-333" fmla="*/ 9189720 w 9189720"/>
                <a:gd name="connsiteY5-334" fmla="*/ 10908 h 909876"/>
                <a:gd name="connsiteX6-335" fmla="*/ 0 w 9189720"/>
                <a:gd name="connsiteY6-336" fmla="*/ 0 h 909876"/>
                <a:gd name="connsiteX0-337" fmla="*/ 0 w 9162288"/>
                <a:gd name="connsiteY0-338" fmla="*/ 1971 h 911847"/>
                <a:gd name="connsiteX1-339" fmla="*/ 18236 w 9162288"/>
                <a:gd name="connsiteY1-340" fmla="*/ 911847 h 911847"/>
                <a:gd name="connsiteX2-341" fmla="*/ 2999232 w 9162288"/>
                <a:gd name="connsiteY2-342" fmla="*/ 390831 h 911847"/>
                <a:gd name="connsiteX3-343" fmla="*/ 6757416 w 9162288"/>
                <a:gd name="connsiteY3-344" fmla="*/ 747447 h 911847"/>
                <a:gd name="connsiteX4-345" fmla="*/ 9162288 w 9162288"/>
                <a:gd name="connsiteY4-346" fmla="*/ 537135 h 911847"/>
                <a:gd name="connsiteX5-347" fmla="*/ 9161386 w 9162288"/>
                <a:gd name="connsiteY5-348" fmla="*/ 0 h 911847"/>
                <a:gd name="connsiteX6-349" fmla="*/ 0 w 9162288"/>
                <a:gd name="connsiteY6-350" fmla="*/ 1971 h 911847"/>
                <a:gd name="connsiteX0-351" fmla="*/ 20401 w 9144052"/>
                <a:gd name="connsiteY0-352" fmla="*/ 32880 h 911847"/>
                <a:gd name="connsiteX1-353" fmla="*/ 0 w 9144052"/>
                <a:gd name="connsiteY1-354" fmla="*/ 911847 h 911847"/>
                <a:gd name="connsiteX2-355" fmla="*/ 2980996 w 9144052"/>
                <a:gd name="connsiteY2-356" fmla="*/ 390831 h 911847"/>
                <a:gd name="connsiteX3-357" fmla="*/ 6739180 w 9144052"/>
                <a:gd name="connsiteY3-358" fmla="*/ 747447 h 911847"/>
                <a:gd name="connsiteX4-359" fmla="*/ 9144052 w 9144052"/>
                <a:gd name="connsiteY4-360" fmla="*/ 537135 h 911847"/>
                <a:gd name="connsiteX5-361" fmla="*/ 9143150 w 9144052"/>
                <a:gd name="connsiteY5-362" fmla="*/ 0 h 911847"/>
                <a:gd name="connsiteX6-363" fmla="*/ 20401 w 9144052"/>
                <a:gd name="connsiteY6-364" fmla="*/ 32880 h 911847"/>
                <a:gd name="connsiteX0-365" fmla="*/ 2371 w 9144052"/>
                <a:gd name="connsiteY0-366" fmla="*/ 1971 h 911847"/>
                <a:gd name="connsiteX1-367" fmla="*/ 0 w 9144052"/>
                <a:gd name="connsiteY1-368" fmla="*/ 911847 h 911847"/>
                <a:gd name="connsiteX2-369" fmla="*/ 2980996 w 9144052"/>
                <a:gd name="connsiteY2-370" fmla="*/ 390831 h 911847"/>
                <a:gd name="connsiteX3-371" fmla="*/ 6739180 w 9144052"/>
                <a:gd name="connsiteY3-372" fmla="*/ 747447 h 911847"/>
                <a:gd name="connsiteX4-373" fmla="*/ 9144052 w 9144052"/>
                <a:gd name="connsiteY4-374" fmla="*/ 537135 h 911847"/>
                <a:gd name="connsiteX5-375" fmla="*/ 9143150 w 9144052"/>
                <a:gd name="connsiteY5-376" fmla="*/ 0 h 911847"/>
                <a:gd name="connsiteX6-377" fmla="*/ 2371 w 9144052"/>
                <a:gd name="connsiteY6-378" fmla="*/ 1971 h 911847"/>
                <a:gd name="connsiteX0-379" fmla="*/ 2371 w 9144052"/>
                <a:gd name="connsiteY0-380" fmla="*/ 1971 h 911847"/>
                <a:gd name="connsiteX1-381" fmla="*/ 0 w 9144052"/>
                <a:gd name="connsiteY1-382" fmla="*/ 911847 h 911847"/>
                <a:gd name="connsiteX2-383" fmla="*/ 2980996 w 9144052"/>
                <a:gd name="connsiteY2-384" fmla="*/ 390831 h 911847"/>
                <a:gd name="connsiteX3-385" fmla="*/ 6739180 w 9144052"/>
                <a:gd name="connsiteY3-386" fmla="*/ 747447 h 911847"/>
                <a:gd name="connsiteX4-387" fmla="*/ 9144052 w 9144052"/>
                <a:gd name="connsiteY4-388" fmla="*/ 537135 h 911847"/>
                <a:gd name="connsiteX5-389" fmla="*/ 9143150 w 9144052"/>
                <a:gd name="connsiteY5-390" fmla="*/ 0 h 911847"/>
                <a:gd name="connsiteX6-391" fmla="*/ 2371 w 9144052"/>
                <a:gd name="connsiteY6-392" fmla="*/ 1971 h 911847"/>
                <a:gd name="connsiteX0-393" fmla="*/ 2371 w 9144052"/>
                <a:gd name="connsiteY0-394" fmla="*/ 1971 h 911847"/>
                <a:gd name="connsiteX1-395" fmla="*/ 0 w 9144052"/>
                <a:gd name="connsiteY1-396" fmla="*/ 911847 h 911847"/>
                <a:gd name="connsiteX2-397" fmla="*/ 2980996 w 9144052"/>
                <a:gd name="connsiteY2-398" fmla="*/ 390831 h 911847"/>
                <a:gd name="connsiteX3-399" fmla="*/ 9144052 w 9144052"/>
                <a:gd name="connsiteY3-400" fmla="*/ 537135 h 911847"/>
                <a:gd name="connsiteX4-401" fmla="*/ 9143150 w 9144052"/>
                <a:gd name="connsiteY4-402" fmla="*/ 0 h 911847"/>
                <a:gd name="connsiteX5-403" fmla="*/ 2371 w 9144052"/>
                <a:gd name="connsiteY5-404" fmla="*/ 1971 h 911847"/>
                <a:gd name="connsiteX0-405" fmla="*/ 2371 w 9144052"/>
                <a:gd name="connsiteY0-406" fmla="*/ 1971 h 911847"/>
                <a:gd name="connsiteX1-407" fmla="*/ 0 w 9144052"/>
                <a:gd name="connsiteY1-408" fmla="*/ 911847 h 911847"/>
                <a:gd name="connsiteX2-409" fmla="*/ 3361996 w 9144052"/>
                <a:gd name="connsiteY2-410" fmla="*/ 390831 h 911847"/>
                <a:gd name="connsiteX3-411" fmla="*/ 9144052 w 9144052"/>
                <a:gd name="connsiteY3-412" fmla="*/ 537135 h 911847"/>
                <a:gd name="connsiteX4-413" fmla="*/ 9143150 w 9144052"/>
                <a:gd name="connsiteY4-414" fmla="*/ 0 h 911847"/>
                <a:gd name="connsiteX5-415" fmla="*/ 2371 w 9144052"/>
                <a:gd name="connsiteY5-416" fmla="*/ 1971 h 911847"/>
                <a:gd name="connsiteX0-417" fmla="*/ 2371 w 9144052"/>
                <a:gd name="connsiteY0-418" fmla="*/ 1971 h 1193400"/>
                <a:gd name="connsiteX1-419" fmla="*/ 0 w 9144052"/>
                <a:gd name="connsiteY1-420" fmla="*/ 911847 h 1193400"/>
                <a:gd name="connsiteX2-421" fmla="*/ 3361996 w 9144052"/>
                <a:gd name="connsiteY2-422" fmla="*/ 390831 h 1193400"/>
                <a:gd name="connsiteX3-423" fmla="*/ 9144052 w 9144052"/>
                <a:gd name="connsiteY3-424" fmla="*/ 537135 h 1193400"/>
                <a:gd name="connsiteX4-425" fmla="*/ 9143150 w 9144052"/>
                <a:gd name="connsiteY4-426" fmla="*/ 0 h 1193400"/>
                <a:gd name="connsiteX5-427" fmla="*/ 2371 w 9144052"/>
                <a:gd name="connsiteY5-428" fmla="*/ 1971 h 1193400"/>
                <a:gd name="connsiteX0-429" fmla="*/ 2371 w 9144052"/>
                <a:gd name="connsiteY0-430" fmla="*/ 1971 h 1125725"/>
                <a:gd name="connsiteX1-431" fmla="*/ 0 w 9144052"/>
                <a:gd name="connsiteY1-432" fmla="*/ 911847 h 1125725"/>
                <a:gd name="connsiteX2-433" fmla="*/ 3361996 w 9144052"/>
                <a:gd name="connsiteY2-434" fmla="*/ 390831 h 1125725"/>
                <a:gd name="connsiteX3-435" fmla="*/ 9144052 w 9144052"/>
                <a:gd name="connsiteY3-436" fmla="*/ 537135 h 1125725"/>
                <a:gd name="connsiteX4-437" fmla="*/ 9143150 w 9144052"/>
                <a:gd name="connsiteY4-438" fmla="*/ 0 h 1125725"/>
                <a:gd name="connsiteX5-439" fmla="*/ 2371 w 9144052"/>
                <a:gd name="connsiteY5-440" fmla="*/ 1971 h 1125725"/>
                <a:gd name="connsiteX0-441" fmla="*/ 2371 w 9144052"/>
                <a:gd name="connsiteY0-442" fmla="*/ 1971 h 1244834"/>
                <a:gd name="connsiteX1-443" fmla="*/ 0 w 9144052"/>
                <a:gd name="connsiteY1-444" fmla="*/ 911847 h 1244834"/>
                <a:gd name="connsiteX2-445" fmla="*/ 3361996 w 9144052"/>
                <a:gd name="connsiteY2-446" fmla="*/ 390831 h 1244834"/>
                <a:gd name="connsiteX3-447" fmla="*/ 9144052 w 9144052"/>
                <a:gd name="connsiteY3-448" fmla="*/ 537135 h 1244834"/>
                <a:gd name="connsiteX4-449" fmla="*/ 9143150 w 9144052"/>
                <a:gd name="connsiteY4-450" fmla="*/ 0 h 1244834"/>
                <a:gd name="connsiteX5-451" fmla="*/ 2371 w 9144052"/>
                <a:gd name="connsiteY5-452" fmla="*/ 1971 h 1244834"/>
                <a:gd name="connsiteX0-453" fmla="*/ 2371 w 9144052"/>
                <a:gd name="connsiteY0-454" fmla="*/ 1971 h 1244834"/>
                <a:gd name="connsiteX1-455" fmla="*/ 0 w 9144052"/>
                <a:gd name="connsiteY1-456" fmla="*/ 863120 h 1244834"/>
                <a:gd name="connsiteX2-457" fmla="*/ 3361996 w 9144052"/>
                <a:gd name="connsiteY2-458" fmla="*/ 390831 h 1244834"/>
                <a:gd name="connsiteX3-459" fmla="*/ 9144052 w 9144052"/>
                <a:gd name="connsiteY3-460" fmla="*/ 537135 h 1244834"/>
                <a:gd name="connsiteX4-461" fmla="*/ 9143150 w 9144052"/>
                <a:gd name="connsiteY4-462" fmla="*/ 0 h 1244834"/>
                <a:gd name="connsiteX5-463" fmla="*/ 2371 w 9144052"/>
                <a:gd name="connsiteY5-464" fmla="*/ 1971 h 1244834"/>
                <a:gd name="connsiteX0-465" fmla="*/ 2371 w 9144052"/>
                <a:gd name="connsiteY0-466" fmla="*/ 1971 h 1244834"/>
                <a:gd name="connsiteX1-467" fmla="*/ 0 w 9144052"/>
                <a:gd name="connsiteY1-468" fmla="*/ 749425 h 1244834"/>
                <a:gd name="connsiteX2-469" fmla="*/ 3361996 w 9144052"/>
                <a:gd name="connsiteY2-470" fmla="*/ 390831 h 1244834"/>
                <a:gd name="connsiteX3-471" fmla="*/ 9144052 w 9144052"/>
                <a:gd name="connsiteY3-472" fmla="*/ 537135 h 1244834"/>
                <a:gd name="connsiteX4-473" fmla="*/ 9143150 w 9144052"/>
                <a:gd name="connsiteY4-474" fmla="*/ 0 h 1244834"/>
                <a:gd name="connsiteX5-475" fmla="*/ 2371 w 9144052"/>
                <a:gd name="connsiteY5-476" fmla="*/ 1971 h 1244834"/>
                <a:gd name="connsiteX0-477" fmla="*/ 2371 w 9144052"/>
                <a:gd name="connsiteY0-478" fmla="*/ 1971 h 1244834"/>
                <a:gd name="connsiteX1-479" fmla="*/ 0 w 9144052"/>
                <a:gd name="connsiteY1-480" fmla="*/ 749425 h 1244834"/>
                <a:gd name="connsiteX2-481" fmla="*/ 3343523 w 9144052"/>
                <a:gd name="connsiteY2-482" fmla="*/ 315034 h 1244834"/>
                <a:gd name="connsiteX3-483" fmla="*/ 9144052 w 9144052"/>
                <a:gd name="connsiteY3-484" fmla="*/ 537135 h 1244834"/>
                <a:gd name="connsiteX4-485" fmla="*/ 9143150 w 9144052"/>
                <a:gd name="connsiteY4-486" fmla="*/ 0 h 1244834"/>
                <a:gd name="connsiteX5-487" fmla="*/ 2371 w 9144052"/>
                <a:gd name="connsiteY5-488" fmla="*/ 1971 h 1244834"/>
                <a:gd name="connsiteX0-489" fmla="*/ 2371 w 9144052"/>
                <a:gd name="connsiteY0-490" fmla="*/ 1971 h 1244834"/>
                <a:gd name="connsiteX1-491" fmla="*/ 0 w 9144052"/>
                <a:gd name="connsiteY1-492" fmla="*/ 749425 h 1244834"/>
                <a:gd name="connsiteX2-493" fmla="*/ 3114923 w 9144052"/>
                <a:gd name="connsiteY2-494" fmla="*/ 315034 h 1244834"/>
                <a:gd name="connsiteX3-495" fmla="*/ 9144052 w 9144052"/>
                <a:gd name="connsiteY3-496" fmla="*/ 537135 h 1244834"/>
                <a:gd name="connsiteX4-497" fmla="*/ 9143150 w 9144052"/>
                <a:gd name="connsiteY4-498" fmla="*/ 0 h 1244834"/>
                <a:gd name="connsiteX5-499" fmla="*/ 2371 w 9144052"/>
                <a:gd name="connsiteY5-500" fmla="*/ 1971 h 1244834"/>
                <a:gd name="connsiteX0-501" fmla="*/ 2371 w 9144052"/>
                <a:gd name="connsiteY0-502" fmla="*/ 1971 h 1282732"/>
                <a:gd name="connsiteX1-503" fmla="*/ 0 w 9144052"/>
                <a:gd name="connsiteY1-504" fmla="*/ 749425 h 1282732"/>
                <a:gd name="connsiteX2-505" fmla="*/ 3114923 w 9144052"/>
                <a:gd name="connsiteY2-506" fmla="*/ 315034 h 1282732"/>
                <a:gd name="connsiteX3-507" fmla="*/ 9144052 w 9144052"/>
                <a:gd name="connsiteY3-508" fmla="*/ 537135 h 1282732"/>
                <a:gd name="connsiteX4-509" fmla="*/ 9143150 w 9144052"/>
                <a:gd name="connsiteY4-510" fmla="*/ 0 h 1282732"/>
                <a:gd name="connsiteX5-511" fmla="*/ 2371 w 9144052"/>
                <a:gd name="connsiteY5-512" fmla="*/ 1971 h 1282732"/>
                <a:gd name="connsiteX0-513" fmla="*/ 2371 w 9144052"/>
                <a:gd name="connsiteY0-514" fmla="*/ 1971 h 1282732"/>
                <a:gd name="connsiteX1-515" fmla="*/ 0 w 9144052"/>
                <a:gd name="connsiteY1-516" fmla="*/ 749425 h 1282732"/>
                <a:gd name="connsiteX2-517" fmla="*/ 3114923 w 9144052"/>
                <a:gd name="connsiteY2-518" fmla="*/ 315034 h 1282732"/>
                <a:gd name="connsiteX3-519" fmla="*/ 9144052 w 9144052"/>
                <a:gd name="connsiteY3-520" fmla="*/ 537135 h 1282732"/>
                <a:gd name="connsiteX4-521" fmla="*/ 9143150 w 9144052"/>
                <a:gd name="connsiteY4-522" fmla="*/ 0 h 1282732"/>
                <a:gd name="connsiteX5-523" fmla="*/ 2371 w 9144052"/>
                <a:gd name="connsiteY5-524" fmla="*/ 1971 h 1282732"/>
                <a:gd name="connsiteX0-525" fmla="*/ 2371 w 9144052"/>
                <a:gd name="connsiteY0-526" fmla="*/ 1971 h 1282732"/>
                <a:gd name="connsiteX1-527" fmla="*/ 0 w 9144052"/>
                <a:gd name="connsiteY1-528" fmla="*/ 749425 h 1282732"/>
                <a:gd name="connsiteX2-529" fmla="*/ 3114923 w 9144052"/>
                <a:gd name="connsiteY2-530" fmla="*/ 315034 h 1282732"/>
                <a:gd name="connsiteX3-531" fmla="*/ 9144052 w 9144052"/>
                <a:gd name="connsiteY3-532" fmla="*/ 537135 h 1282732"/>
                <a:gd name="connsiteX4-533" fmla="*/ 9143150 w 9144052"/>
                <a:gd name="connsiteY4-534" fmla="*/ 0 h 1282732"/>
                <a:gd name="connsiteX5-535" fmla="*/ 2371 w 9144052"/>
                <a:gd name="connsiteY5-536" fmla="*/ 1971 h 1282732"/>
                <a:gd name="connsiteX0-537" fmla="*/ 2371 w 9144052"/>
                <a:gd name="connsiteY0-538" fmla="*/ 1971 h 1570664"/>
                <a:gd name="connsiteX1-539" fmla="*/ 0 w 9144052"/>
                <a:gd name="connsiteY1-540" fmla="*/ 749425 h 1570664"/>
                <a:gd name="connsiteX2-541" fmla="*/ 3114923 w 9144052"/>
                <a:gd name="connsiteY2-542" fmla="*/ 315034 h 1570664"/>
                <a:gd name="connsiteX3-543" fmla="*/ 9144052 w 9144052"/>
                <a:gd name="connsiteY3-544" fmla="*/ 825067 h 1570664"/>
                <a:gd name="connsiteX4-545" fmla="*/ 9143150 w 9144052"/>
                <a:gd name="connsiteY4-546" fmla="*/ 0 h 1570664"/>
                <a:gd name="connsiteX5-547" fmla="*/ 2371 w 9144052"/>
                <a:gd name="connsiteY5-548" fmla="*/ 1971 h 1570664"/>
                <a:gd name="connsiteX0-549" fmla="*/ 2371 w 9144052"/>
                <a:gd name="connsiteY0-550" fmla="*/ 1971 h 1986563"/>
                <a:gd name="connsiteX1-551" fmla="*/ 0 w 9144052"/>
                <a:gd name="connsiteY1-552" fmla="*/ 749425 h 1986563"/>
                <a:gd name="connsiteX2-553" fmla="*/ 3114923 w 9144052"/>
                <a:gd name="connsiteY2-554" fmla="*/ 315034 h 1986563"/>
                <a:gd name="connsiteX3-555" fmla="*/ 9144052 w 9144052"/>
                <a:gd name="connsiteY3-556" fmla="*/ 825067 h 1986563"/>
                <a:gd name="connsiteX4-557" fmla="*/ 9143150 w 9144052"/>
                <a:gd name="connsiteY4-558" fmla="*/ 0 h 1986563"/>
                <a:gd name="connsiteX5-559" fmla="*/ 2371 w 9144052"/>
                <a:gd name="connsiteY5-560" fmla="*/ 1971 h 1986563"/>
                <a:gd name="connsiteX0-561" fmla="*/ 2371 w 9144052"/>
                <a:gd name="connsiteY0-562" fmla="*/ 1971 h 1910577"/>
                <a:gd name="connsiteX1-563" fmla="*/ 0 w 9144052"/>
                <a:gd name="connsiteY1-564" fmla="*/ 749425 h 1910577"/>
                <a:gd name="connsiteX2-565" fmla="*/ 3114923 w 9144052"/>
                <a:gd name="connsiteY2-566" fmla="*/ 315034 h 1910577"/>
                <a:gd name="connsiteX3-567" fmla="*/ 9144052 w 9144052"/>
                <a:gd name="connsiteY3-568" fmla="*/ 825067 h 1910577"/>
                <a:gd name="connsiteX4-569" fmla="*/ 9143150 w 9144052"/>
                <a:gd name="connsiteY4-570" fmla="*/ 0 h 1910577"/>
                <a:gd name="connsiteX5-571" fmla="*/ 2371 w 9144052"/>
                <a:gd name="connsiteY5-572" fmla="*/ 1971 h 1910577"/>
                <a:gd name="connsiteX0-573" fmla="*/ 790 w 9142471"/>
                <a:gd name="connsiteY0-574" fmla="*/ 1971 h 1910577"/>
                <a:gd name="connsiteX1-575" fmla="*/ 4568 w 9142471"/>
                <a:gd name="connsiteY1-576" fmla="*/ 1141332 h 1910577"/>
                <a:gd name="connsiteX2-577" fmla="*/ 3113342 w 9142471"/>
                <a:gd name="connsiteY2-578" fmla="*/ 315034 h 1910577"/>
                <a:gd name="connsiteX3-579" fmla="*/ 9142471 w 9142471"/>
                <a:gd name="connsiteY3-580" fmla="*/ 825067 h 1910577"/>
                <a:gd name="connsiteX4-581" fmla="*/ 9141569 w 9142471"/>
                <a:gd name="connsiteY4-582" fmla="*/ 0 h 1910577"/>
                <a:gd name="connsiteX5-583" fmla="*/ 790 w 9142471"/>
                <a:gd name="connsiteY5-584" fmla="*/ 1971 h 1910577"/>
                <a:gd name="connsiteX0-585" fmla="*/ 790 w 9142471"/>
                <a:gd name="connsiteY0-586" fmla="*/ 1971 h 1910577"/>
                <a:gd name="connsiteX1-587" fmla="*/ 4568 w 9142471"/>
                <a:gd name="connsiteY1-588" fmla="*/ 1141332 h 1910577"/>
                <a:gd name="connsiteX2-589" fmla="*/ 3162539 w 9142471"/>
                <a:gd name="connsiteY2-590" fmla="*/ 482994 h 1910577"/>
                <a:gd name="connsiteX3-591" fmla="*/ 9142471 w 9142471"/>
                <a:gd name="connsiteY3-592" fmla="*/ 825067 h 1910577"/>
                <a:gd name="connsiteX4-593" fmla="*/ 9141569 w 9142471"/>
                <a:gd name="connsiteY4-594" fmla="*/ 0 h 1910577"/>
                <a:gd name="connsiteX5-595" fmla="*/ 790 w 9142471"/>
                <a:gd name="connsiteY5-596" fmla="*/ 1971 h 1910577"/>
                <a:gd name="connsiteX0-597" fmla="*/ 790 w 9142471"/>
                <a:gd name="connsiteY0-598" fmla="*/ 1971 h 1742614"/>
                <a:gd name="connsiteX1-599" fmla="*/ 4568 w 9142471"/>
                <a:gd name="connsiteY1-600" fmla="*/ 1141332 h 1742614"/>
                <a:gd name="connsiteX2-601" fmla="*/ 3162539 w 9142471"/>
                <a:gd name="connsiteY2-602" fmla="*/ 482994 h 1742614"/>
                <a:gd name="connsiteX3-603" fmla="*/ 9142471 w 9142471"/>
                <a:gd name="connsiteY3-604" fmla="*/ 825067 h 1742614"/>
                <a:gd name="connsiteX4-605" fmla="*/ 9141569 w 9142471"/>
                <a:gd name="connsiteY4-606" fmla="*/ 0 h 1742614"/>
                <a:gd name="connsiteX5-607" fmla="*/ 790 w 9142471"/>
                <a:gd name="connsiteY5-608" fmla="*/ 1971 h 1742614"/>
                <a:gd name="connsiteX0-609" fmla="*/ 790 w 9142471"/>
                <a:gd name="connsiteY0-610" fmla="*/ 1971 h 1850587"/>
                <a:gd name="connsiteX1-611" fmla="*/ 4568 w 9142471"/>
                <a:gd name="connsiteY1-612" fmla="*/ 1141332 h 1850587"/>
                <a:gd name="connsiteX2-613" fmla="*/ 3162539 w 9142471"/>
                <a:gd name="connsiteY2-614" fmla="*/ 482994 h 1850587"/>
                <a:gd name="connsiteX3-615" fmla="*/ 9142471 w 9142471"/>
                <a:gd name="connsiteY3-616" fmla="*/ 825067 h 1850587"/>
                <a:gd name="connsiteX4-617" fmla="*/ 9141569 w 9142471"/>
                <a:gd name="connsiteY4-618" fmla="*/ 0 h 1850587"/>
                <a:gd name="connsiteX5-619" fmla="*/ 790 w 9142471"/>
                <a:gd name="connsiteY5-620" fmla="*/ 1971 h 1850587"/>
                <a:gd name="connsiteX0-621" fmla="*/ 790 w 9142471"/>
                <a:gd name="connsiteY0-622" fmla="*/ 1971 h 1850587"/>
                <a:gd name="connsiteX1-623" fmla="*/ 4568 w 9142471"/>
                <a:gd name="connsiteY1-624" fmla="*/ 1141332 h 1850587"/>
                <a:gd name="connsiteX2-625" fmla="*/ 3162539 w 9142471"/>
                <a:gd name="connsiteY2-626" fmla="*/ 482994 h 1850587"/>
                <a:gd name="connsiteX3-627" fmla="*/ 9142471 w 9142471"/>
                <a:gd name="connsiteY3-628" fmla="*/ 825067 h 1850587"/>
                <a:gd name="connsiteX4-629" fmla="*/ 9141569 w 9142471"/>
                <a:gd name="connsiteY4-630" fmla="*/ 0 h 1850587"/>
                <a:gd name="connsiteX5-631" fmla="*/ 790 w 9142471"/>
                <a:gd name="connsiteY5-632" fmla="*/ 1971 h 1850587"/>
                <a:gd name="connsiteX0-633" fmla="*/ 790 w 9142471"/>
                <a:gd name="connsiteY0-634" fmla="*/ 1971 h 1538662"/>
                <a:gd name="connsiteX1-635" fmla="*/ 4568 w 9142471"/>
                <a:gd name="connsiteY1-636" fmla="*/ 1141332 h 1538662"/>
                <a:gd name="connsiteX2-637" fmla="*/ 3162539 w 9142471"/>
                <a:gd name="connsiteY2-638" fmla="*/ 482994 h 1538662"/>
                <a:gd name="connsiteX3-639" fmla="*/ 9142471 w 9142471"/>
                <a:gd name="connsiteY3-640" fmla="*/ 825067 h 1538662"/>
                <a:gd name="connsiteX4-641" fmla="*/ 9141569 w 9142471"/>
                <a:gd name="connsiteY4-642" fmla="*/ 0 h 1538662"/>
                <a:gd name="connsiteX5-643" fmla="*/ 790 w 9142471"/>
                <a:gd name="connsiteY5-644" fmla="*/ 1971 h 1538662"/>
                <a:gd name="connsiteX0-645" fmla="*/ 790 w 9142471"/>
                <a:gd name="connsiteY0-646" fmla="*/ 1971 h 1874582"/>
                <a:gd name="connsiteX1-647" fmla="*/ 4568 w 9142471"/>
                <a:gd name="connsiteY1-648" fmla="*/ 1141332 h 1874582"/>
                <a:gd name="connsiteX2-649" fmla="*/ 3162539 w 9142471"/>
                <a:gd name="connsiteY2-650" fmla="*/ 482994 h 1874582"/>
                <a:gd name="connsiteX3-651" fmla="*/ 9142471 w 9142471"/>
                <a:gd name="connsiteY3-652" fmla="*/ 825067 h 1874582"/>
                <a:gd name="connsiteX4-653" fmla="*/ 9141569 w 9142471"/>
                <a:gd name="connsiteY4-654" fmla="*/ 0 h 1874582"/>
                <a:gd name="connsiteX5-655" fmla="*/ 790 w 9142471"/>
                <a:gd name="connsiteY5-656" fmla="*/ 1971 h 1874582"/>
                <a:gd name="connsiteX0-657" fmla="*/ 790 w 9142471"/>
                <a:gd name="connsiteY0-658" fmla="*/ 1971 h 1874582"/>
                <a:gd name="connsiteX1-659" fmla="*/ 4568 w 9142471"/>
                <a:gd name="connsiteY1-660" fmla="*/ 1141332 h 1874582"/>
                <a:gd name="connsiteX2-661" fmla="*/ 3162539 w 9142471"/>
                <a:gd name="connsiteY2-662" fmla="*/ 482994 h 1874582"/>
                <a:gd name="connsiteX3-663" fmla="*/ 9142471 w 9142471"/>
                <a:gd name="connsiteY3-664" fmla="*/ 825067 h 1874582"/>
                <a:gd name="connsiteX4-665" fmla="*/ 9141569 w 9142471"/>
                <a:gd name="connsiteY4-666" fmla="*/ 0 h 1874582"/>
                <a:gd name="connsiteX5-667" fmla="*/ 790 w 9142471"/>
                <a:gd name="connsiteY5-668" fmla="*/ 1971 h 18745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50"/>
            </a:p>
          </p:txBody>
        </p:sp>
      </p:grpSp>
      <p:sp>
        <p:nvSpPr>
          <p:cNvPr id="11" name="Oval 10"/>
          <p:cNvSpPr/>
          <p:nvPr/>
        </p:nvSpPr>
        <p:spPr bwMode="gray">
          <a:xfrm>
            <a:off x="7429500" y="3886200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2" name="Oval 11"/>
          <p:cNvSpPr/>
          <p:nvPr/>
        </p:nvSpPr>
        <p:spPr bwMode="gray">
          <a:xfrm>
            <a:off x="6270498" y="4572000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3" name="Oval 12"/>
          <p:cNvSpPr/>
          <p:nvPr/>
        </p:nvSpPr>
        <p:spPr bwMode="gray">
          <a:xfrm>
            <a:off x="1317498" y="384048"/>
            <a:ext cx="792480" cy="731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1" y="1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1284 h 1862136"/>
              <a:gd name="connsiteX1-185" fmla="*/ 0 w 9153196"/>
              <a:gd name="connsiteY1-186" fmla="*/ 1862136 h 1862136"/>
              <a:gd name="connsiteX2-187" fmla="*/ 2980996 w 9153196"/>
              <a:gd name="connsiteY2-188" fmla="*/ 960120 h 1862136"/>
              <a:gd name="connsiteX3-189" fmla="*/ 6739180 w 9153196"/>
              <a:gd name="connsiteY3-190" fmla="*/ 1316736 h 1862136"/>
              <a:gd name="connsiteX4-191" fmla="*/ 9144052 w 9153196"/>
              <a:gd name="connsiteY4-192" fmla="*/ 1106424 h 1862136"/>
              <a:gd name="connsiteX5-193" fmla="*/ 9153196 w 9153196"/>
              <a:gd name="connsiteY5-194" fmla="*/ 0 h 1862136"/>
              <a:gd name="connsiteX6-195" fmla="*/ 52 w 9153196"/>
              <a:gd name="connsiteY6-196" fmla="*/ 1284 h 1862136"/>
              <a:gd name="connsiteX0-197" fmla="*/ 52 w 9153196"/>
              <a:gd name="connsiteY0-198" fmla="*/ 1284 h 1862136"/>
              <a:gd name="connsiteX1-199" fmla="*/ 0 w 9153196"/>
              <a:gd name="connsiteY1-200" fmla="*/ 1862136 h 1862136"/>
              <a:gd name="connsiteX2-201" fmla="*/ 2999284 w 9153196"/>
              <a:gd name="connsiteY2-202" fmla="*/ 1051560 h 1862136"/>
              <a:gd name="connsiteX3-203" fmla="*/ 6739180 w 9153196"/>
              <a:gd name="connsiteY3-204" fmla="*/ 1316736 h 1862136"/>
              <a:gd name="connsiteX4-205" fmla="*/ 9144052 w 9153196"/>
              <a:gd name="connsiteY4-206" fmla="*/ 1106424 h 1862136"/>
              <a:gd name="connsiteX5-207" fmla="*/ 9153196 w 9153196"/>
              <a:gd name="connsiteY5-208" fmla="*/ 0 h 1862136"/>
              <a:gd name="connsiteX6-209" fmla="*/ 52 w 9153196"/>
              <a:gd name="connsiteY6-210" fmla="*/ 1284 h 1862136"/>
              <a:gd name="connsiteX0-211" fmla="*/ 52 w 9153196"/>
              <a:gd name="connsiteY0-212" fmla="*/ 1284 h 1862136"/>
              <a:gd name="connsiteX1-213" fmla="*/ 0 w 9153196"/>
              <a:gd name="connsiteY1-214" fmla="*/ 1862136 h 1862136"/>
              <a:gd name="connsiteX2-215" fmla="*/ 2999284 w 9153196"/>
              <a:gd name="connsiteY2-216" fmla="*/ 1051560 h 1862136"/>
              <a:gd name="connsiteX3-217" fmla="*/ 6739180 w 9153196"/>
              <a:gd name="connsiteY3-218" fmla="*/ 1316736 h 1862136"/>
              <a:gd name="connsiteX4-219" fmla="*/ 9144052 w 9153196"/>
              <a:gd name="connsiteY4-220" fmla="*/ 1487424 h 1862136"/>
              <a:gd name="connsiteX5-221" fmla="*/ 9153196 w 9153196"/>
              <a:gd name="connsiteY5-222" fmla="*/ 0 h 1862136"/>
              <a:gd name="connsiteX6-223" fmla="*/ 52 w 9153196"/>
              <a:gd name="connsiteY6-224" fmla="*/ 1284 h 1862136"/>
              <a:gd name="connsiteX0-225" fmla="*/ 52 w 9153196"/>
              <a:gd name="connsiteY0-226" fmla="*/ 1284 h 1862136"/>
              <a:gd name="connsiteX1-227" fmla="*/ 0 w 9153196"/>
              <a:gd name="connsiteY1-228" fmla="*/ 1862136 h 1862136"/>
              <a:gd name="connsiteX2-229" fmla="*/ 2999284 w 9153196"/>
              <a:gd name="connsiteY2-230" fmla="*/ 1051560 h 1862136"/>
              <a:gd name="connsiteX3-231" fmla="*/ 6281980 w 9153196"/>
              <a:gd name="connsiteY3-232" fmla="*/ 1469136 h 1862136"/>
              <a:gd name="connsiteX4-233" fmla="*/ 9144052 w 9153196"/>
              <a:gd name="connsiteY4-234" fmla="*/ 1487424 h 1862136"/>
              <a:gd name="connsiteX5-235" fmla="*/ 9153196 w 9153196"/>
              <a:gd name="connsiteY5-236" fmla="*/ 0 h 1862136"/>
              <a:gd name="connsiteX6-237" fmla="*/ 52 w 9153196"/>
              <a:gd name="connsiteY6-238" fmla="*/ 1284 h 1862136"/>
              <a:gd name="connsiteX0-239" fmla="*/ 52 w 9153196"/>
              <a:gd name="connsiteY0-240" fmla="*/ 1284 h 1862136"/>
              <a:gd name="connsiteX1-241" fmla="*/ 0 w 9153196"/>
              <a:gd name="connsiteY1-242" fmla="*/ 1862136 h 1862136"/>
              <a:gd name="connsiteX2-243" fmla="*/ 2999284 w 9153196"/>
              <a:gd name="connsiteY2-244" fmla="*/ 1051560 h 1862136"/>
              <a:gd name="connsiteX3-245" fmla="*/ 6281980 w 9153196"/>
              <a:gd name="connsiteY3-246" fmla="*/ 1469136 h 1862136"/>
              <a:gd name="connsiteX4-247" fmla="*/ 9144052 w 9153196"/>
              <a:gd name="connsiteY4-248" fmla="*/ 1487424 h 1862136"/>
              <a:gd name="connsiteX5-249" fmla="*/ 9153196 w 9153196"/>
              <a:gd name="connsiteY5-250" fmla="*/ 0 h 1862136"/>
              <a:gd name="connsiteX6-251" fmla="*/ 52 w 9153196"/>
              <a:gd name="connsiteY6-252" fmla="*/ 1284 h 1862136"/>
              <a:gd name="connsiteX0-253" fmla="*/ 52 w 9153196"/>
              <a:gd name="connsiteY0-254" fmla="*/ 1284 h 1862136"/>
              <a:gd name="connsiteX1-255" fmla="*/ 0 w 9153196"/>
              <a:gd name="connsiteY1-256" fmla="*/ 1862136 h 1862136"/>
              <a:gd name="connsiteX2-257" fmla="*/ 2999284 w 9153196"/>
              <a:gd name="connsiteY2-258" fmla="*/ 1051560 h 1862136"/>
              <a:gd name="connsiteX3-259" fmla="*/ 6281980 w 9153196"/>
              <a:gd name="connsiteY3-260" fmla="*/ 1469136 h 1862136"/>
              <a:gd name="connsiteX4-261" fmla="*/ 9144052 w 9153196"/>
              <a:gd name="connsiteY4-262" fmla="*/ 1487424 h 1862136"/>
              <a:gd name="connsiteX5-263" fmla="*/ 9153196 w 9153196"/>
              <a:gd name="connsiteY5-264" fmla="*/ 0 h 1862136"/>
              <a:gd name="connsiteX6-265" fmla="*/ 52 w 9153196"/>
              <a:gd name="connsiteY6-266" fmla="*/ 1284 h 1862136"/>
              <a:gd name="connsiteX0-267" fmla="*/ 52 w 9153196"/>
              <a:gd name="connsiteY0-268" fmla="*/ 610884 h 1862136"/>
              <a:gd name="connsiteX1-269" fmla="*/ 0 w 9153196"/>
              <a:gd name="connsiteY1-270" fmla="*/ 1862136 h 1862136"/>
              <a:gd name="connsiteX2-271" fmla="*/ 2999284 w 9153196"/>
              <a:gd name="connsiteY2-272" fmla="*/ 1051560 h 1862136"/>
              <a:gd name="connsiteX3-273" fmla="*/ 6281980 w 9153196"/>
              <a:gd name="connsiteY3-274" fmla="*/ 1469136 h 1862136"/>
              <a:gd name="connsiteX4-275" fmla="*/ 9144052 w 9153196"/>
              <a:gd name="connsiteY4-276" fmla="*/ 1487424 h 1862136"/>
              <a:gd name="connsiteX5-277" fmla="*/ 9153196 w 9153196"/>
              <a:gd name="connsiteY5-278" fmla="*/ 0 h 1862136"/>
              <a:gd name="connsiteX6-279" fmla="*/ 52 w 9153196"/>
              <a:gd name="connsiteY6-280" fmla="*/ 610884 h 1862136"/>
              <a:gd name="connsiteX0-281" fmla="*/ 52 w 9153196"/>
              <a:gd name="connsiteY0-282" fmla="*/ 1284 h 1252536"/>
              <a:gd name="connsiteX1-283" fmla="*/ 0 w 9153196"/>
              <a:gd name="connsiteY1-284" fmla="*/ 1252536 h 1252536"/>
              <a:gd name="connsiteX2-285" fmla="*/ 2999284 w 9153196"/>
              <a:gd name="connsiteY2-286" fmla="*/ 441960 h 1252536"/>
              <a:gd name="connsiteX3-287" fmla="*/ 6281980 w 9153196"/>
              <a:gd name="connsiteY3-288" fmla="*/ 859536 h 1252536"/>
              <a:gd name="connsiteX4-289" fmla="*/ 9144052 w 9153196"/>
              <a:gd name="connsiteY4-290" fmla="*/ 877824 h 1252536"/>
              <a:gd name="connsiteX5-291" fmla="*/ 9153196 w 9153196"/>
              <a:gd name="connsiteY5-292" fmla="*/ 0 h 1252536"/>
              <a:gd name="connsiteX6-293" fmla="*/ 52 w 9153196"/>
              <a:gd name="connsiteY6-294" fmla="*/ 1284 h 1252536"/>
              <a:gd name="connsiteX0-295" fmla="*/ 52 w 9153196"/>
              <a:gd name="connsiteY0-296" fmla="*/ 1284 h 1252536"/>
              <a:gd name="connsiteX1-297" fmla="*/ 0 w 9153196"/>
              <a:gd name="connsiteY1-298" fmla="*/ 1252536 h 1252536"/>
              <a:gd name="connsiteX2-299" fmla="*/ 3010829 w 9153196"/>
              <a:gd name="connsiteY2-300" fmla="*/ 483524 h 1252536"/>
              <a:gd name="connsiteX3-301" fmla="*/ 6281980 w 9153196"/>
              <a:gd name="connsiteY3-302" fmla="*/ 859536 h 1252536"/>
              <a:gd name="connsiteX4-303" fmla="*/ 9144052 w 9153196"/>
              <a:gd name="connsiteY4-304" fmla="*/ 877824 h 1252536"/>
              <a:gd name="connsiteX5-305" fmla="*/ 9153196 w 9153196"/>
              <a:gd name="connsiteY5-306" fmla="*/ 0 h 1252536"/>
              <a:gd name="connsiteX6-307" fmla="*/ 52 w 9153196"/>
              <a:gd name="connsiteY6-308" fmla="*/ 1284 h 1252536"/>
              <a:gd name="connsiteX0-309" fmla="*/ 52 w 9153196"/>
              <a:gd name="connsiteY0-310" fmla="*/ 1284 h 1252536"/>
              <a:gd name="connsiteX1-311" fmla="*/ 0 w 9153196"/>
              <a:gd name="connsiteY1-312" fmla="*/ 1252536 h 1252536"/>
              <a:gd name="connsiteX2-313" fmla="*/ 3010829 w 9153196"/>
              <a:gd name="connsiteY2-314" fmla="*/ 483524 h 1252536"/>
              <a:gd name="connsiteX3-315" fmla="*/ 6281980 w 9153196"/>
              <a:gd name="connsiteY3-316" fmla="*/ 859536 h 1252536"/>
              <a:gd name="connsiteX4-317" fmla="*/ 9144052 w 9153196"/>
              <a:gd name="connsiteY4-318" fmla="*/ 877824 h 1252536"/>
              <a:gd name="connsiteX5-319" fmla="*/ 9153196 w 9153196"/>
              <a:gd name="connsiteY5-320" fmla="*/ 0 h 1252536"/>
              <a:gd name="connsiteX6-321" fmla="*/ 52 w 9153196"/>
              <a:gd name="connsiteY6-322" fmla="*/ 1284 h 1252536"/>
              <a:gd name="connsiteX0-323" fmla="*/ 52 w 9153196"/>
              <a:gd name="connsiteY0-324" fmla="*/ 1284 h 1252536"/>
              <a:gd name="connsiteX1-325" fmla="*/ 0 w 9153196"/>
              <a:gd name="connsiteY1-326" fmla="*/ 1252536 h 1252536"/>
              <a:gd name="connsiteX2-327" fmla="*/ 3010829 w 9153196"/>
              <a:gd name="connsiteY2-328" fmla="*/ 483524 h 1252536"/>
              <a:gd name="connsiteX3-329" fmla="*/ 6281980 w 9153196"/>
              <a:gd name="connsiteY3-330" fmla="*/ 859536 h 1252536"/>
              <a:gd name="connsiteX4-331" fmla="*/ 9144052 w 9153196"/>
              <a:gd name="connsiteY4-332" fmla="*/ 877824 h 1252536"/>
              <a:gd name="connsiteX5-333" fmla="*/ 9153196 w 9153196"/>
              <a:gd name="connsiteY5-334" fmla="*/ 0 h 1252536"/>
              <a:gd name="connsiteX6-335" fmla="*/ 52 w 9153196"/>
              <a:gd name="connsiteY6-336" fmla="*/ 1284 h 1252536"/>
              <a:gd name="connsiteX0-337" fmla="*/ 52 w 9153196"/>
              <a:gd name="connsiteY0-338" fmla="*/ 1284 h 1252536"/>
              <a:gd name="connsiteX1-339" fmla="*/ 0 w 9153196"/>
              <a:gd name="connsiteY1-340" fmla="*/ 1252536 h 1252536"/>
              <a:gd name="connsiteX2-341" fmla="*/ 3620429 w 9153196"/>
              <a:gd name="connsiteY2-342" fmla="*/ 483524 h 1252536"/>
              <a:gd name="connsiteX3-343" fmla="*/ 6281980 w 9153196"/>
              <a:gd name="connsiteY3-344" fmla="*/ 859536 h 1252536"/>
              <a:gd name="connsiteX4-345" fmla="*/ 9144052 w 9153196"/>
              <a:gd name="connsiteY4-346" fmla="*/ 877824 h 1252536"/>
              <a:gd name="connsiteX5-347" fmla="*/ 9153196 w 9153196"/>
              <a:gd name="connsiteY5-348" fmla="*/ 0 h 1252536"/>
              <a:gd name="connsiteX6-349" fmla="*/ 52 w 9153196"/>
              <a:gd name="connsiteY6-350" fmla="*/ 1284 h 1252536"/>
              <a:gd name="connsiteX0-351" fmla="*/ 52 w 9153196"/>
              <a:gd name="connsiteY0-352" fmla="*/ 1284 h 1252536"/>
              <a:gd name="connsiteX1-353" fmla="*/ 0 w 9153196"/>
              <a:gd name="connsiteY1-354" fmla="*/ 1252536 h 1252536"/>
              <a:gd name="connsiteX2-355" fmla="*/ 3620429 w 9153196"/>
              <a:gd name="connsiteY2-356" fmla="*/ 483524 h 1252536"/>
              <a:gd name="connsiteX3-357" fmla="*/ 6281980 w 9153196"/>
              <a:gd name="connsiteY3-358" fmla="*/ 859536 h 1252536"/>
              <a:gd name="connsiteX4-359" fmla="*/ 9144052 w 9153196"/>
              <a:gd name="connsiteY4-360" fmla="*/ 877824 h 1252536"/>
              <a:gd name="connsiteX5-361" fmla="*/ 9153196 w 9153196"/>
              <a:gd name="connsiteY5-362" fmla="*/ 0 h 1252536"/>
              <a:gd name="connsiteX6-363" fmla="*/ 52 w 9153196"/>
              <a:gd name="connsiteY6-364" fmla="*/ 1284 h 1252536"/>
              <a:gd name="connsiteX0-365" fmla="*/ 52 w 9153196"/>
              <a:gd name="connsiteY0-366" fmla="*/ 1284 h 1252536"/>
              <a:gd name="connsiteX1-367" fmla="*/ 0 w 9153196"/>
              <a:gd name="connsiteY1-368" fmla="*/ 1252536 h 1252536"/>
              <a:gd name="connsiteX2-369" fmla="*/ 3620429 w 9153196"/>
              <a:gd name="connsiteY2-370" fmla="*/ 483524 h 1252536"/>
              <a:gd name="connsiteX3-371" fmla="*/ 9144052 w 9153196"/>
              <a:gd name="connsiteY3-372" fmla="*/ 877824 h 1252536"/>
              <a:gd name="connsiteX4-373" fmla="*/ 9153196 w 9153196"/>
              <a:gd name="connsiteY4-374" fmla="*/ 0 h 1252536"/>
              <a:gd name="connsiteX5-375" fmla="*/ 52 w 9153196"/>
              <a:gd name="connsiteY5-376" fmla="*/ 1284 h 1252536"/>
              <a:gd name="connsiteX0-377" fmla="*/ 52 w 9153196"/>
              <a:gd name="connsiteY0-378" fmla="*/ 1284 h 1252536"/>
              <a:gd name="connsiteX1-379" fmla="*/ 0 w 9153196"/>
              <a:gd name="connsiteY1-380" fmla="*/ 1252536 h 1252536"/>
              <a:gd name="connsiteX2-381" fmla="*/ 3620429 w 9153196"/>
              <a:gd name="connsiteY2-382" fmla="*/ 483524 h 1252536"/>
              <a:gd name="connsiteX3-383" fmla="*/ 9144052 w 9153196"/>
              <a:gd name="connsiteY3-384" fmla="*/ 877824 h 1252536"/>
              <a:gd name="connsiteX4-385" fmla="*/ 9153196 w 9153196"/>
              <a:gd name="connsiteY4-386" fmla="*/ 0 h 1252536"/>
              <a:gd name="connsiteX5-387" fmla="*/ 52 w 9153196"/>
              <a:gd name="connsiteY5-388" fmla="*/ 1284 h 1252536"/>
              <a:gd name="connsiteX0-389" fmla="*/ 52 w 9153196"/>
              <a:gd name="connsiteY0-390" fmla="*/ 1284 h 1279374"/>
              <a:gd name="connsiteX1-391" fmla="*/ 0 w 9153196"/>
              <a:gd name="connsiteY1-392" fmla="*/ 1252536 h 1279374"/>
              <a:gd name="connsiteX2-393" fmla="*/ 3620429 w 9153196"/>
              <a:gd name="connsiteY2-394" fmla="*/ 483524 h 1279374"/>
              <a:gd name="connsiteX3-395" fmla="*/ 9144052 w 9153196"/>
              <a:gd name="connsiteY3-396" fmla="*/ 877824 h 1279374"/>
              <a:gd name="connsiteX4-397" fmla="*/ 9153196 w 9153196"/>
              <a:gd name="connsiteY4-398" fmla="*/ 0 h 1279374"/>
              <a:gd name="connsiteX5-399" fmla="*/ 52 w 9153196"/>
              <a:gd name="connsiteY5-400" fmla="*/ 1284 h 1279374"/>
              <a:gd name="connsiteX0-401" fmla="*/ 52 w 9150620"/>
              <a:gd name="connsiteY0-402" fmla="*/ 1284 h 1279374"/>
              <a:gd name="connsiteX1-403" fmla="*/ 0 w 9150620"/>
              <a:gd name="connsiteY1-404" fmla="*/ 1252536 h 1279374"/>
              <a:gd name="connsiteX2-405" fmla="*/ 3620429 w 9150620"/>
              <a:gd name="connsiteY2-406" fmla="*/ 483524 h 1279374"/>
              <a:gd name="connsiteX3-407" fmla="*/ 9144052 w 9150620"/>
              <a:gd name="connsiteY3-408" fmla="*/ 877824 h 1279374"/>
              <a:gd name="connsiteX4-409" fmla="*/ 9150620 w 9150620"/>
              <a:gd name="connsiteY4-410" fmla="*/ 0 h 1279374"/>
              <a:gd name="connsiteX5-411" fmla="*/ 52 w 9150620"/>
              <a:gd name="connsiteY5-412" fmla="*/ 1284 h 1279374"/>
              <a:gd name="connsiteX0-413" fmla="*/ 52 w 9150620"/>
              <a:gd name="connsiteY0-414" fmla="*/ 1284 h 1279374"/>
              <a:gd name="connsiteX1-415" fmla="*/ 0 w 9150620"/>
              <a:gd name="connsiteY1-416" fmla="*/ 1252536 h 1279374"/>
              <a:gd name="connsiteX2-417" fmla="*/ 3641211 w 9150620"/>
              <a:gd name="connsiteY2-418" fmla="*/ 459690 h 1279374"/>
              <a:gd name="connsiteX3-419" fmla="*/ 9144052 w 9150620"/>
              <a:gd name="connsiteY3-420" fmla="*/ 877824 h 1279374"/>
              <a:gd name="connsiteX4-421" fmla="*/ 9150620 w 9150620"/>
              <a:gd name="connsiteY4-422" fmla="*/ 0 h 1279374"/>
              <a:gd name="connsiteX5-423" fmla="*/ 52 w 9150620"/>
              <a:gd name="connsiteY5-424" fmla="*/ 1284 h 1279374"/>
              <a:gd name="connsiteX0-425" fmla="*/ 52 w 9150620"/>
              <a:gd name="connsiteY0-426" fmla="*/ 1284 h 1279374"/>
              <a:gd name="connsiteX1-427" fmla="*/ 0 w 9150620"/>
              <a:gd name="connsiteY1-428" fmla="*/ 1252536 h 1279374"/>
              <a:gd name="connsiteX2-429" fmla="*/ 3641211 w 9150620"/>
              <a:gd name="connsiteY2-430" fmla="*/ 459690 h 1279374"/>
              <a:gd name="connsiteX3-431" fmla="*/ 9144052 w 9150620"/>
              <a:gd name="connsiteY3-432" fmla="*/ 877824 h 1279374"/>
              <a:gd name="connsiteX4-433" fmla="*/ 9150620 w 9150620"/>
              <a:gd name="connsiteY4-434" fmla="*/ 0 h 1279374"/>
              <a:gd name="connsiteX5-435" fmla="*/ 52 w 9150620"/>
              <a:gd name="connsiteY5-436" fmla="*/ 1284 h 1279374"/>
              <a:gd name="connsiteX0-437" fmla="*/ 52 w 9150620"/>
              <a:gd name="connsiteY0-438" fmla="*/ 1284 h 1279374"/>
              <a:gd name="connsiteX1-439" fmla="*/ 0 w 9150620"/>
              <a:gd name="connsiteY1-440" fmla="*/ 1252536 h 1279374"/>
              <a:gd name="connsiteX2-441" fmla="*/ 3622738 w 9150620"/>
              <a:gd name="connsiteY2-442" fmla="*/ 425264 h 1279374"/>
              <a:gd name="connsiteX3-443" fmla="*/ 9144052 w 9150620"/>
              <a:gd name="connsiteY3-444" fmla="*/ 877824 h 1279374"/>
              <a:gd name="connsiteX4-445" fmla="*/ 9150620 w 9150620"/>
              <a:gd name="connsiteY4-446" fmla="*/ 0 h 1279374"/>
              <a:gd name="connsiteX5-447" fmla="*/ 52 w 9150620"/>
              <a:gd name="connsiteY5-448" fmla="*/ 1284 h 1279374"/>
              <a:gd name="connsiteX0-449" fmla="*/ 52 w 9150620"/>
              <a:gd name="connsiteY0-450" fmla="*/ 1284 h 1279374"/>
              <a:gd name="connsiteX1-451" fmla="*/ 0 w 9150620"/>
              <a:gd name="connsiteY1-452" fmla="*/ 1252536 h 1279374"/>
              <a:gd name="connsiteX2-453" fmla="*/ 3622738 w 9150620"/>
              <a:gd name="connsiteY2-454" fmla="*/ 425264 h 1279374"/>
              <a:gd name="connsiteX3-455" fmla="*/ 9144052 w 9150620"/>
              <a:gd name="connsiteY3-456" fmla="*/ 877824 h 1279374"/>
              <a:gd name="connsiteX4-457" fmla="*/ 9150620 w 9150620"/>
              <a:gd name="connsiteY4-458" fmla="*/ 0 h 1279374"/>
              <a:gd name="connsiteX5-459" fmla="*/ 52 w 9150620"/>
              <a:gd name="connsiteY5-460" fmla="*/ 1284 h 1279374"/>
              <a:gd name="connsiteX0-461" fmla="*/ 52 w 9150620"/>
              <a:gd name="connsiteY0-462" fmla="*/ 1284 h 1279374"/>
              <a:gd name="connsiteX1-463" fmla="*/ 0 w 9150620"/>
              <a:gd name="connsiteY1-464" fmla="*/ 1252536 h 1279374"/>
              <a:gd name="connsiteX2-465" fmla="*/ 3622738 w 9150620"/>
              <a:gd name="connsiteY2-466" fmla="*/ 425264 h 1279374"/>
              <a:gd name="connsiteX3-467" fmla="*/ 9144052 w 9150620"/>
              <a:gd name="connsiteY3-468" fmla="*/ 877824 h 1279374"/>
              <a:gd name="connsiteX4-469" fmla="*/ 9150620 w 9150620"/>
              <a:gd name="connsiteY4-470" fmla="*/ 0 h 1279374"/>
              <a:gd name="connsiteX5-471" fmla="*/ 52 w 9150620"/>
              <a:gd name="connsiteY5-472" fmla="*/ 1284 h 1279374"/>
              <a:gd name="connsiteX0-473" fmla="*/ 52 w 9150620"/>
              <a:gd name="connsiteY0-474" fmla="*/ 1284 h 1252536"/>
              <a:gd name="connsiteX1-475" fmla="*/ 0 w 9150620"/>
              <a:gd name="connsiteY1-476" fmla="*/ 1252536 h 1252536"/>
              <a:gd name="connsiteX2-477" fmla="*/ 3622738 w 9150620"/>
              <a:gd name="connsiteY2-478" fmla="*/ 425264 h 1252536"/>
              <a:gd name="connsiteX3-479" fmla="*/ 9144052 w 9150620"/>
              <a:gd name="connsiteY3-480" fmla="*/ 877824 h 1252536"/>
              <a:gd name="connsiteX4-481" fmla="*/ 9150620 w 9150620"/>
              <a:gd name="connsiteY4-482" fmla="*/ 0 h 1252536"/>
              <a:gd name="connsiteX5-483" fmla="*/ 52 w 9150620"/>
              <a:gd name="connsiteY5-484" fmla="*/ 1284 h 1252536"/>
              <a:gd name="connsiteX0-485" fmla="*/ 52 w 9150620"/>
              <a:gd name="connsiteY0-486" fmla="*/ 1284 h 1252536"/>
              <a:gd name="connsiteX1-487" fmla="*/ 0 w 9150620"/>
              <a:gd name="connsiteY1-488" fmla="*/ 1252536 h 1252536"/>
              <a:gd name="connsiteX2-489" fmla="*/ 3622738 w 9150620"/>
              <a:gd name="connsiteY2-490" fmla="*/ 425264 h 1252536"/>
              <a:gd name="connsiteX3-491" fmla="*/ 9144052 w 9150620"/>
              <a:gd name="connsiteY3-492" fmla="*/ 877824 h 1252536"/>
              <a:gd name="connsiteX4-493" fmla="*/ 9150620 w 9150620"/>
              <a:gd name="connsiteY4-494" fmla="*/ 0 h 1252536"/>
              <a:gd name="connsiteX5-495" fmla="*/ 52 w 9150620"/>
              <a:gd name="connsiteY5-496" fmla="*/ 1284 h 1252536"/>
              <a:gd name="connsiteX0-497" fmla="*/ 52 w 9150620"/>
              <a:gd name="connsiteY0-498" fmla="*/ 1284 h 1340282"/>
              <a:gd name="connsiteX1-499" fmla="*/ 0 w 9150620"/>
              <a:gd name="connsiteY1-500" fmla="*/ 1252536 h 1340282"/>
              <a:gd name="connsiteX2-501" fmla="*/ 3622738 w 9150620"/>
              <a:gd name="connsiteY2-502" fmla="*/ 425264 h 1340282"/>
              <a:gd name="connsiteX3-503" fmla="*/ 9144052 w 9150620"/>
              <a:gd name="connsiteY3-504" fmla="*/ 877824 h 1340282"/>
              <a:gd name="connsiteX4-505" fmla="*/ 9150620 w 9150620"/>
              <a:gd name="connsiteY4-506" fmla="*/ 0 h 1340282"/>
              <a:gd name="connsiteX5-507" fmla="*/ 52 w 9150620"/>
              <a:gd name="connsiteY5-508" fmla="*/ 1284 h 1340282"/>
              <a:gd name="connsiteX0-509" fmla="*/ 52 w 9150620"/>
              <a:gd name="connsiteY0-510" fmla="*/ 1284 h 1470041"/>
              <a:gd name="connsiteX1-511" fmla="*/ 0 w 9150620"/>
              <a:gd name="connsiteY1-512" fmla="*/ 1252536 h 1470041"/>
              <a:gd name="connsiteX2-513" fmla="*/ 3622738 w 9150620"/>
              <a:gd name="connsiteY2-514" fmla="*/ 425264 h 1470041"/>
              <a:gd name="connsiteX3-515" fmla="*/ 9144052 w 9150620"/>
              <a:gd name="connsiteY3-516" fmla="*/ 877824 h 1470041"/>
              <a:gd name="connsiteX4-517" fmla="*/ 9150620 w 9150620"/>
              <a:gd name="connsiteY4-518" fmla="*/ 0 h 1470041"/>
              <a:gd name="connsiteX5-519" fmla="*/ 52 w 9150620"/>
              <a:gd name="connsiteY5-520" fmla="*/ 1284 h 1470041"/>
              <a:gd name="connsiteX0-521" fmla="*/ 52 w 9150620"/>
              <a:gd name="connsiteY0-522" fmla="*/ 1284 h 1470041"/>
              <a:gd name="connsiteX1-523" fmla="*/ 0 w 9150620"/>
              <a:gd name="connsiteY1-524" fmla="*/ 1252536 h 1470041"/>
              <a:gd name="connsiteX2-525" fmla="*/ 3622738 w 9150620"/>
              <a:gd name="connsiteY2-526" fmla="*/ 425264 h 1470041"/>
              <a:gd name="connsiteX3-527" fmla="*/ 9144052 w 9150620"/>
              <a:gd name="connsiteY3-528" fmla="*/ 877824 h 1470041"/>
              <a:gd name="connsiteX4-529" fmla="*/ 9150620 w 9150620"/>
              <a:gd name="connsiteY4-530" fmla="*/ 0 h 1470041"/>
              <a:gd name="connsiteX5-531" fmla="*/ 52 w 9150620"/>
              <a:gd name="connsiteY5-532" fmla="*/ 1284 h 1470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Freeform 8"/>
          <p:cNvSpPr/>
          <p:nvPr/>
        </p:nvSpPr>
        <p:spPr bwMode="invGray">
          <a:xfrm>
            <a:off x="-56" y="-1972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763284 h 1481136"/>
              <a:gd name="connsiteX1-185" fmla="*/ 0 w 9153196"/>
              <a:gd name="connsiteY1-186" fmla="*/ 1481136 h 1481136"/>
              <a:gd name="connsiteX2-187" fmla="*/ 2980996 w 9153196"/>
              <a:gd name="connsiteY2-188" fmla="*/ 960120 h 1481136"/>
              <a:gd name="connsiteX3-189" fmla="*/ 6739180 w 9153196"/>
              <a:gd name="connsiteY3-190" fmla="*/ 1316736 h 1481136"/>
              <a:gd name="connsiteX4-191" fmla="*/ 9144052 w 9153196"/>
              <a:gd name="connsiteY4-192" fmla="*/ 1106424 h 1481136"/>
              <a:gd name="connsiteX5-193" fmla="*/ 9153196 w 9153196"/>
              <a:gd name="connsiteY5-194" fmla="*/ 0 h 1481136"/>
              <a:gd name="connsiteX6-195" fmla="*/ 52 w 9153196"/>
              <a:gd name="connsiteY6-196" fmla="*/ 763284 h 1481136"/>
              <a:gd name="connsiteX0-197" fmla="*/ 52 w 9153196"/>
              <a:gd name="connsiteY0-198" fmla="*/ 1284 h 719136"/>
              <a:gd name="connsiteX1-199" fmla="*/ 0 w 9153196"/>
              <a:gd name="connsiteY1-200" fmla="*/ 719136 h 719136"/>
              <a:gd name="connsiteX2-201" fmla="*/ 2980996 w 9153196"/>
              <a:gd name="connsiteY2-202" fmla="*/ 198120 h 719136"/>
              <a:gd name="connsiteX3-203" fmla="*/ 6739180 w 9153196"/>
              <a:gd name="connsiteY3-204" fmla="*/ 554736 h 719136"/>
              <a:gd name="connsiteX4-205" fmla="*/ 9144052 w 9153196"/>
              <a:gd name="connsiteY4-206" fmla="*/ 344424 h 719136"/>
              <a:gd name="connsiteX5-207" fmla="*/ 9153196 w 9153196"/>
              <a:gd name="connsiteY5-208" fmla="*/ 0 h 719136"/>
              <a:gd name="connsiteX6-209" fmla="*/ 52 w 9153196"/>
              <a:gd name="connsiteY6-210" fmla="*/ 1284 h 719136"/>
              <a:gd name="connsiteX0-211" fmla="*/ 17 w 9162305"/>
              <a:gd name="connsiteY0-212" fmla="*/ 0 h 775764"/>
              <a:gd name="connsiteX1-213" fmla="*/ 9109 w 9162305"/>
              <a:gd name="connsiteY1-214" fmla="*/ 775764 h 775764"/>
              <a:gd name="connsiteX2-215" fmla="*/ 2990105 w 9162305"/>
              <a:gd name="connsiteY2-216" fmla="*/ 254748 h 775764"/>
              <a:gd name="connsiteX3-217" fmla="*/ 6748289 w 9162305"/>
              <a:gd name="connsiteY3-218" fmla="*/ 611364 h 775764"/>
              <a:gd name="connsiteX4-219" fmla="*/ 9153161 w 9162305"/>
              <a:gd name="connsiteY4-220" fmla="*/ 401052 h 775764"/>
              <a:gd name="connsiteX5-221" fmla="*/ 9162305 w 9162305"/>
              <a:gd name="connsiteY5-222" fmla="*/ 56628 h 775764"/>
              <a:gd name="connsiteX6-223" fmla="*/ 17 w 9162305"/>
              <a:gd name="connsiteY6-224" fmla="*/ 0 h 775764"/>
              <a:gd name="connsiteX0-225" fmla="*/ 17 w 9162305"/>
              <a:gd name="connsiteY0-226" fmla="*/ 0 h 821484"/>
              <a:gd name="connsiteX1-227" fmla="*/ 9109 w 9162305"/>
              <a:gd name="connsiteY1-228" fmla="*/ 821484 h 821484"/>
              <a:gd name="connsiteX2-229" fmla="*/ 2990105 w 9162305"/>
              <a:gd name="connsiteY2-230" fmla="*/ 300468 h 821484"/>
              <a:gd name="connsiteX3-231" fmla="*/ 6748289 w 9162305"/>
              <a:gd name="connsiteY3-232" fmla="*/ 657084 h 821484"/>
              <a:gd name="connsiteX4-233" fmla="*/ 9153161 w 9162305"/>
              <a:gd name="connsiteY4-234" fmla="*/ 446772 h 821484"/>
              <a:gd name="connsiteX5-235" fmla="*/ 9162305 w 9162305"/>
              <a:gd name="connsiteY5-236" fmla="*/ 102348 h 821484"/>
              <a:gd name="connsiteX6-237" fmla="*/ 17 w 9162305"/>
              <a:gd name="connsiteY6-238" fmla="*/ 0 h 821484"/>
              <a:gd name="connsiteX0-239" fmla="*/ 17 w 9162305"/>
              <a:gd name="connsiteY0-240" fmla="*/ 0 h 848916"/>
              <a:gd name="connsiteX1-241" fmla="*/ 9109 w 9162305"/>
              <a:gd name="connsiteY1-242" fmla="*/ 848916 h 848916"/>
              <a:gd name="connsiteX2-243" fmla="*/ 2990105 w 9162305"/>
              <a:gd name="connsiteY2-244" fmla="*/ 327900 h 848916"/>
              <a:gd name="connsiteX3-245" fmla="*/ 6748289 w 9162305"/>
              <a:gd name="connsiteY3-246" fmla="*/ 684516 h 848916"/>
              <a:gd name="connsiteX4-247" fmla="*/ 9153161 w 9162305"/>
              <a:gd name="connsiteY4-248" fmla="*/ 474204 h 848916"/>
              <a:gd name="connsiteX5-249" fmla="*/ 9162305 w 9162305"/>
              <a:gd name="connsiteY5-250" fmla="*/ 129780 h 848916"/>
              <a:gd name="connsiteX6-251" fmla="*/ 17 w 9162305"/>
              <a:gd name="connsiteY6-252" fmla="*/ 0 h 848916"/>
              <a:gd name="connsiteX0-253" fmla="*/ 17 w 9171449"/>
              <a:gd name="connsiteY0-254" fmla="*/ 0 h 864156"/>
              <a:gd name="connsiteX1-255" fmla="*/ 18253 w 9171449"/>
              <a:gd name="connsiteY1-256" fmla="*/ 864156 h 864156"/>
              <a:gd name="connsiteX2-257" fmla="*/ 2999249 w 9171449"/>
              <a:gd name="connsiteY2-258" fmla="*/ 343140 h 864156"/>
              <a:gd name="connsiteX3-259" fmla="*/ 6757433 w 9171449"/>
              <a:gd name="connsiteY3-260" fmla="*/ 699756 h 864156"/>
              <a:gd name="connsiteX4-261" fmla="*/ 9162305 w 9171449"/>
              <a:gd name="connsiteY4-262" fmla="*/ 489444 h 864156"/>
              <a:gd name="connsiteX5-263" fmla="*/ 9171449 w 9171449"/>
              <a:gd name="connsiteY5-264" fmla="*/ 145020 h 864156"/>
              <a:gd name="connsiteX6-265" fmla="*/ 17 w 9171449"/>
              <a:gd name="connsiteY6-266" fmla="*/ 0 h 864156"/>
              <a:gd name="connsiteX0-267" fmla="*/ 17 w 9189737"/>
              <a:gd name="connsiteY0-268" fmla="*/ 0 h 952548"/>
              <a:gd name="connsiteX1-269" fmla="*/ 36541 w 9189737"/>
              <a:gd name="connsiteY1-270" fmla="*/ 952548 h 952548"/>
              <a:gd name="connsiteX2-271" fmla="*/ 3017537 w 9189737"/>
              <a:gd name="connsiteY2-272" fmla="*/ 431532 h 952548"/>
              <a:gd name="connsiteX3-273" fmla="*/ 6775721 w 9189737"/>
              <a:gd name="connsiteY3-274" fmla="*/ 788148 h 952548"/>
              <a:gd name="connsiteX4-275" fmla="*/ 9180593 w 9189737"/>
              <a:gd name="connsiteY4-276" fmla="*/ 577836 h 952548"/>
              <a:gd name="connsiteX5-277" fmla="*/ 9189737 w 9189737"/>
              <a:gd name="connsiteY5-278" fmla="*/ 233412 h 952548"/>
              <a:gd name="connsiteX6-279" fmla="*/ 17 w 9189737"/>
              <a:gd name="connsiteY6-280" fmla="*/ 0 h 952548"/>
              <a:gd name="connsiteX0-281" fmla="*/ 17 w 9171449"/>
              <a:gd name="connsiteY0-282" fmla="*/ 0 h 909876"/>
              <a:gd name="connsiteX1-283" fmla="*/ 18253 w 9171449"/>
              <a:gd name="connsiteY1-284" fmla="*/ 909876 h 909876"/>
              <a:gd name="connsiteX2-285" fmla="*/ 2999249 w 9171449"/>
              <a:gd name="connsiteY2-286" fmla="*/ 388860 h 909876"/>
              <a:gd name="connsiteX3-287" fmla="*/ 6757433 w 9171449"/>
              <a:gd name="connsiteY3-288" fmla="*/ 745476 h 909876"/>
              <a:gd name="connsiteX4-289" fmla="*/ 9162305 w 9171449"/>
              <a:gd name="connsiteY4-290" fmla="*/ 535164 h 909876"/>
              <a:gd name="connsiteX5-291" fmla="*/ 9171449 w 9171449"/>
              <a:gd name="connsiteY5-292" fmla="*/ 190740 h 909876"/>
              <a:gd name="connsiteX6-293" fmla="*/ 17 w 9171449"/>
              <a:gd name="connsiteY6-294" fmla="*/ 0 h 909876"/>
              <a:gd name="connsiteX0-295" fmla="*/ 17 w 9180593"/>
              <a:gd name="connsiteY0-296" fmla="*/ 13476 h 923352"/>
              <a:gd name="connsiteX1-297" fmla="*/ 18253 w 9180593"/>
              <a:gd name="connsiteY1-298" fmla="*/ 923352 h 923352"/>
              <a:gd name="connsiteX2-299" fmla="*/ 2999249 w 9180593"/>
              <a:gd name="connsiteY2-300" fmla="*/ 402336 h 923352"/>
              <a:gd name="connsiteX3-301" fmla="*/ 6757433 w 9180593"/>
              <a:gd name="connsiteY3-302" fmla="*/ 758952 h 923352"/>
              <a:gd name="connsiteX4-303" fmla="*/ 9162305 w 9180593"/>
              <a:gd name="connsiteY4-304" fmla="*/ 548640 h 923352"/>
              <a:gd name="connsiteX5-305" fmla="*/ 9180593 w 9180593"/>
              <a:gd name="connsiteY5-306" fmla="*/ 0 h 923352"/>
              <a:gd name="connsiteX6-307" fmla="*/ 17 w 9180593"/>
              <a:gd name="connsiteY6-308" fmla="*/ 13476 h 923352"/>
              <a:gd name="connsiteX0-309" fmla="*/ 17 w 9189737"/>
              <a:gd name="connsiteY0-310" fmla="*/ 0 h 909876"/>
              <a:gd name="connsiteX1-311" fmla="*/ 18253 w 9189737"/>
              <a:gd name="connsiteY1-312" fmla="*/ 909876 h 909876"/>
              <a:gd name="connsiteX2-313" fmla="*/ 2999249 w 9189737"/>
              <a:gd name="connsiteY2-314" fmla="*/ 388860 h 909876"/>
              <a:gd name="connsiteX3-315" fmla="*/ 6757433 w 9189737"/>
              <a:gd name="connsiteY3-316" fmla="*/ 745476 h 909876"/>
              <a:gd name="connsiteX4-317" fmla="*/ 9162305 w 9189737"/>
              <a:gd name="connsiteY4-318" fmla="*/ 535164 h 909876"/>
              <a:gd name="connsiteX5-319" fmla="*/ 9189737 w 9189737"/>
              <a:gd name="connsiteY5-320" fmla="*/ 10908 h 909876"/>
              <a:gd name="connsiteX6-321" fmla="*/ 17 w 9189737"/>
              <a:gd name="connsiteY6-322" fmla="*/ 0 h 909876"/>
              <a:gd name="connsiteX0-323" fmla="*/ 0 w 9189720"/>
              <a:gd name="connsiteY0-324" fmla="*/ 0 h 909876"/>
              <a:gd name="connsiteX1-325" fmla="*/ 18236 w 9189720"/>
              <a:gd name="connsiteY1-326" fmla="*/ 909876 h 909876"/>
              <a:gd name="connsiteX2-327" fmla="*/ 2999232 w 9189720"/>
              <a:gd name="connsiteY2-328" fmla="*/ 388860 h 909876"/>
              <a:gd name="connsiteX3-329" fmla="*/ 6757416 w 9189720"/>
              <a:gd name="connsiteY3-330" fmla="*/ 745476 h 909876"/>
              <a:gd name="connsiteX4-331" fmla="*/ 9162288 w 9189720"/>
              <a:gd name="connsiteY4-332" fmla="*/ 535164 h 909876"/>
              <a:gd name="connsiteX5-333" fmla="*/ 9189720 w 9189720"/>
              <a:gd name="connsiteY5-334" fmla="*/ 10908 h 909876"/>
              <a:gd name="connsiteX6-335" fmla="*/ 0 w 9189720"/>
              <a:gd name="connsiteY6-336" fmla="*/ 0 h 909876"/>
              <a:gd name="connsiteX0-337" fmla="*/ 0 w 9162288"/>
              <a:gd name="connsiteY0-338" fmla="*/ 1971 h 911847"/>
              <a:gd name="connsiteX1-339" fmla="*/ 18236 w 9162288"/>
              <a:gd name="connsiteY1-340" fmla="*/ 911847 h 911847"/>
              <a:gd name="connsiteX2-341" fmla="*/ 2999232 w 9162288"/>
              <a:gd name="connsiteY2-342" fmla="*/ 390831 h 911847"/>
              <a:gd name="connsiteX3-343" fmla="*/ 6757416 w 9162288"/>
              <a:gd name="connsiteY3-344" fmla="*/ 747447 h 911847"/>
              <a:gd name="connsiteX4-345" fmla="*/ 9162288 w 9162288"/>
              <a:gd name="connsiteY4-346" fmla="*/ 537135 h 911847"/>
              <a:gd name="connsiteX5-347" fmla="*/ 9161386 w 9162288"/>
              <a:gd name="connsiteY5-348" fmla="*/ 0 h 911847"/>
              <a:gd name="connsiteX6-349" fmla="*/ 0 w 9162288"/>
              <a:gd name="connsiteY6-350" fmla="*/ 1971 h 911847"/>
              <a:gd name="connsiteX0-351" fmla="*/ 20401 w 9144052"/>
              <a:gd name="connsiteY0-352" fmla="*/ 32880 h 911847"/>
              <a:gd name="connsiteX1-353" fmla="*/ 0 w 9144052"/>
              <a:gd name="connsiteY1-354" fmla="*/ 911847 h 911847"/>
              <a:gd name="connsiteX2-355" fmla="*/ 2980996 w 9144052"/>
              <a:gd name="connsiteY2-356" fmla="*/ 390831 h 911847"/>
              <a:gd name="connsiteX3-357" fmla="*/ 6739180 w 9144052"/>
              <a:gd name="connsiteY3-358" fmla="*/ 747447 h 911847"/>
              <a:gd name="connsiteX4-359" fmla="*/ 9144052 w 9144052"/>
              <a:gd name="connsiteY4-360" fmla="*/ 537135 h 911847"/>
              <a:gd name="connsiteX5-361" fmla="*/ 9143150 w 9144052"/>
              <a:gd name="connsiteY5-362" fmla="*/ 0 h 911847"/>
              <a:gd name="connsiteX6-363" fmla="*/ 20401 w 9144052"/>
              <a:gd name="connsiteY6-364" fmla="*/ 32880 h 911847"/>
              <a:gd name="connsiteX0-365" fmla="*/ 2371 w 9144052"/>
              <a:gd name="connsiteY0-366" fmla="*/ 1971 h 911847"/>
              <a:gd name="connsiteX1-367" fmla="*/ 0 w 9144052"/>
              <a:gd name="connsiteY1-368" fmla="*/ 911847 h 911847"/>
              <a:gd name="connsiteX2-369" fmla="*/ 2980996 w 9144052"/>
              <a:gd name="connsiteY2-370" fmla="*/ 390831 h 911847"/>
              <a:gd name="connsiteX3-371" fmla="*/ 6739180 w 9144052"/>
              <a:gd name="connsiteY3-372" fmla="*/ 747447 h 911847"/>
              <a:gd name="connsiteX4-373" fmla="*/ 9144052 w 9144052"/>
              <a:gd name="connsiteY4-374" fmla="*/ 537135 h 911847"/>
              <a:gd name="connsiteX5-375" fmla="*/ 9143150 w 9144052"/>
              <a:gd name="connsiteY5-376" fmla="*/ 0 h 911847"/>
              <a:gd name="connsiteX6-377" fmla="*/ 2371 w 9144052"/>
              <a:gd name="connsiteY6-378" fmla="*/ 1971 h 911847"/>
              <a:gd name="connsiteX0-379" fmla="*/ 2371 w 9144052"/>
              <a:gd name="connsiteY0-380" fmla="*/ 1971 h 911847"/>
              <a:gd name="connsiteX1-381" fmla="*/ 0 w 9144052"/>
              <a:gd name="connsiteY1-382" fmla="*/ 911847 h 911847"/>
              <a:gd name="connsiteX2-383" fmla="*/ 2980996 w 9144052"/>
              <a:gd name="connsiteY2-384" fmla="*/ 390831 h 911847"/>
              <a:gd name="connsiteX3-385" fmla="*/ 6739180 w 9144052"/>
              <a:gd name="connsiteY3-386" fmla="*/ 747447 h 911847"/>
              <a:gd name="connsiteX4-387" fmla="*/ 9144052 w 9144052"/>
              <a:gd name="connsiteY4-388" fmla="*/ 537135 h 911847"/>
              <a:gd name="connsiteX5-389" fmla="*/ 9143150 w 9144052"/>
              <a:gd name="connsiteY5-390" fmla="*/ 0 h 911847"/>
              <a:gd name="connsiteX6-391" fmla="*/ 2371 w 9144052"/>
              <a:gd name="connsiteY6-392" fmla="*/ 1971 h 911847"/>
              <a:gd name="connsiteX0-393" fmla="*/ 2371 w 9144052"/>
              <a:gd name="connsiteY0-394" fmla="*/ 1971 h 911847"/>
              <a:gd name="connsiteX1-395" fmla="*/ 0 w 9144052"/>
              <a:gd name="connsiteY1-396" fmla="*/ 911847 h 911847"/>
              <a:gd name="connsiteX2-397" fmla="*/ 2980996 w 9144052"/>
              <a:gd name="connsiteY2-398" fmla="*/ 390831 h 911847"/>
              <a:gd name="connsiteX3-399" fmla="*/ 9144052 w 9144052"/>
              <a:gd name="connsiteY3-400" fmla="*/ 537135 h 911847"/>
              <a:gd name="connsiteX4-401" fmla="*/ 9143150 w 9144052"/>
              <a:gd name="connsiteY4-402" fmla="*/ 0 h 911847"/>
              <a:gd name="connsiteX5-403" fmla="*/ 2371 w 9144052"/>
              <a:gd name="connsiteY5-404" fmla="*/ 1971 h 911847"/>
              <a:gd name="connsiteX0-405" fmla="*/ 2371 w 9144052"/>
              <a:gd name="connsiteY0-406" fmla="*/ 1971 h 911847"/>
              <a:gd name="connsiteX1-407" fmla="*/ 0 w 9144052"/>
              <a:gd name="connsiteY1-408" fmla="*/ 911847 h 911847"/>
              <a:gd name="connsiteX2-409" fmla="*/ 3361996 w 9144052"/>
              <a:gd name="connsiteY2-410" fmla="*/ 390831 h 911847"/>
              <a:gd name="connsiteX3-411" fmla="*/ 9144052 w 9144052"/>
              <a:gd name="connsiteY3-412" fmla="*/ 537135 h 911847"/>
              <a:gd name="connsiteX4-413" fmla="*/ 9143150 w 9144052"/>
              <a:gd name="connsiteY4-414" fmla="*/ 0 h 911847"/>
              <a:gd name="connsiteX5-415" fmla="*/ 2371 w 9144052"/>
              <a:gd name="connsiteY5-416" fmla="*/ 1971 h 911847"/>
              <a:gd name="connsiteX0-417" fmla="*/ 2371 w 9144052"/>
              <a:gd name="connsiteY0-418" fmla="*/ 1971 h 1193400"/>
              <a:gd name="connsiteX1-419" fmla="*/ 0 w 9144052"/>
              <a:gd name="connsiteY1-420" fmla="*/ 911847 h 1193400"/>
              <a:gd name="connsiteX2-421" fmla="*/ 3361996 w 9144052"/>
              <a:gd name="connsiteY2-422" fmla="*/ 390831 h 1193400"/>
              <a:gd name="connsiteX3-423" fmla="*/ 9144052 w 9144052"/>
              <a:gd name="connsiteY3-424" fmla="*/ 537135 h 1193400"/>
              <a:gd name="connsiteX4-425" fmla="*/ 9143150 w 9144052"/>
              <a:gd name="connsiteY4-426" fmla="*/ 0 h 1193400"/>
              <a:gd name="connsiteX5-427" fmla="*/ 2371 w 9144052"/>
              <a:gd name="connsiteY5-428" fmla="*/ 1971 h 1193400"/>
              <a:gd name="connsiteX0-429" fmla="*/ 2371 w 9144052"/>
              <a:gd name="connsiteY0-430" fmla="*/ 1971 h 1125725"/>
              <a:gd name="connsiteX1-431" fmla="*/ 0 w 9144052"/>
              <a:gd name="connsiteY1-432" fmla="*/ 911847 h 1125725"/>
              <a:gd name="connsiteX2-433" fmla="*/ 3361996 w 9144052"/>
              <a:gd name="connsiteY2-434" fmla="*/ 390831 h 1125725"/>
              <a:gd name="connsiteX3-435" fmla="*/ 9144052 w 9144052"/>
              <a:gd name="connsiteY3-436" fmla="*/ 537135 h 1125725"/>
              <a:gd name="connsiteX4-437" fmla="*/ 9143150 w 9144052"/>
              <a:gd name="connsiteY4-438" fmla="*/ 0 h 1125725"/>
              <a:gd name="connsiteX5-439" fmla="*/ 2371 w 9144052"/>
              <a:gd name="connsiteY5-440" fmla="*/ 1971 h 1125725"/>
              <a:gd name="connsiteX0-441" fmla="*/ 2371 w 9144052"/>
              <a:gd name="connsiteY0-442" fmla="*/ 1971 h 1244834"/>
              <a:gd name="connsiteX1-443" fmla="*/ 0 w 9144052"/>
              <a:gd name="connsiteY1-444" fmla="*/ 911847 h 1244834"/>
              <a:gd name="connsiteX2-445" fmla="*/ 3361996 w 9144052"/>
              <a:gd name="connsiteY2-446" fmla="*/ 390831 h 1244834"/>
              <a:gd name="connsiteX3-447" fmla="*/ 9144052 w 9144052"/>
              <a:gd name="connsiteY3-448" fmla="*/ 537135 h 1244834"/>
              <a:gd name="connsiteX4-449" fmla="*/ 9143150 w 9144052"/>
              <a:gd name="connsiteY4-450" fmla="*/ 0 h 1244834"/>
              <a:gd name="connsiteX5-451" fmla="*/ 2371 w 9144052"/>
              <a:gd name="connsiteY5-452" fmla="*/ 1971 h 1244834"/>
              <a:gd name="connsiteX0-453" fmla="*/ 2371 w 9144052"/>
              <a:gd name="connsiteY0-454" fmla="*/ 1971 h 1244834"/>
              <a:gd name="connsiteX1-455" fmla="*/ 0 w 9144052"/>
              <a:gd name="connsiteY1-456" fmla="*/ 863120 h 1244834"/>
              <a:gd name="connsiteX2-457" fmla="*/ 3361996 w 9144052"/>
              <a:gd name="connsiteY2-458" fmla="*/ 390831 h 1244834"/>
              <a:gd name="connsiteX3-459" fmla="*/ 9144052 w 9144052"/>
              <a:gd name="connsiteY3-460" fmla="*/ 537135 h 1244834"/>
              <a:gd name="connsiteX4-461" fmla="*/ 9143150 w 9144052"/>
              <a:gd name="connsiteY4-462" fmla="*/ 0 h 1244834"/>
              <a:gd name="connsiteX5-463" fmla="*/ 2371 w 9144052"/>
              <a:gd name="connsiteY5-464" fmla="*/ 1971 h 1244834"/>
              <a:gd name="connsiteX0-465" fmla="*/ 2371 w 9144052"/>
              <a:gd name="connsiteY0-466" fmla="*/ 1971 h 1244834"/>
              <a:gd name="connsiteX1-467" fmla="*/ 0 w 9144052"/>
              <a:gd name="connsiteY1-468" fmla="*/ 749425 h 1244834"/>
              <a:gd name="connsiteX2-469" fmla="*/ 3361996 w 9144052"/>
              <a:gd name="connsiteY2-470" fmla="*/ 390831 h 1244834"/>
              <a:gd name="connsiteX3-471" fmla="*/ 9144052 w 9144052"/>
              <a:gd name="connsiteY3-472" fmla="*/ 537135 h 1244834"/>
              <a:gd name="connsiteX4-473" fmla="*/ 9143150 w 9144052"/>
              <a:gd name="connsiteY4-474" fmla="*/ 0 h 1244834"/>
              <a:gd name="connsiteX5-475" fmla="*/ 2371 w 9144052"/>
              <a:gd name="connsiteY5-476" fmla="*/ 1971 h 1244834"/>
              <a:gd name="connsiteX0-477" fmla="*/ 2371 w 9144052"/>
              <a:gd name="connsiteY0-478" fmla="*/ 1971 h 1244834"/>
              <a:gd name="connsiteX1-479" fmla="*/ 0 w 9144052"/>
              <a:gd name="connsiteY1-480" fmla="*/ 749425 h 1244834"/>
              <a:gd name="connsiteX2-481" fmla="*/ 3343523 w 9144052"/>
              <a:gd name="connsiteY2-482" fmla="*/ 315034 h 1244834"/>
              <a:gd name="connsiteX3-483" fmla="*/ 9144052 w 9144052"/>
              <a:gd name="connsiteY3-484" fmla="*/ 537135 h 1244834"/>
              <a:gd name="connsiteX4-485" fmla="*/ 9143150 w 9144052"/>
              <a:gd name="connsiteY4-486" fmla="*/ 0 h 1244834"/>
              <a:gd name="connsiteX5-487" fmla="*/ 2371 w 9144052"/>
              <a:gd name="connsiteY5-488" fmla="*/ 1971 h 1244834"/>
              <a:gd name="connsiteX0-489" fmla="*/ 2371 w 9144052"/>
              <a:gd name="connsiteY0-490" fmla="*/ 1971 h 1244834"/>
              <a:gd name="connsiteX1-491" fmla="*/ 0 w 9144052"/>
              <a:gd name="connsiteY1-492" fmla="*/ 749425 h 1244834"/>
              <a:gd name="connsiteX2-493" fmla="*/ 3114923 w 9144052"/>
              <a:gd name="connsiteY2-494" fmla="*/ 315034 h 1244834"/>
              <a:gd name="connsiteX3-495" fmla="*/ 9144052 w 9144052"/>
              <a:gd name="connsiteY3-496" fmla="*/ 537135 h 1244834"/>
              <a:gd name="connsiteX4-497" fmla="*/ 9143150 w 9144052"/>
              <a:gd name="connsiteY4-498" fmla="*/ 0 h 1244834"/>
              <a:gd name="connsiteX5-499" fmla="*/ 2371 w 9144052"/>
              <a:gd name="connsiteY5-500" fmla="*/ 1971 h 1244834"/>
              <a:gd name="connsiteX0-501" fmla="*/ 2371 w 9144052"/>
              <a:gd name="connsiteY0-502" fmla="*/ 1971 h 1282732"/>
              <a:gd name="connsiteX1-503" fmla="*/ 0 w 9144052"/>
              <a:gd name="connsiteY1-504" fmla="*/ 749425 h 1282732"/>
              <a:gd name="connsiteX2-505" fmla="*/ 3114923 w 9144052"/>
              <a:gd name="connsiteY2-506" fmla="*/ 315034 h 1282732"/>
              <a:gd name="connsiteX3-507" fmla="*/ 9144052 w 9144052"/>
              <a:gd name="connsiteY3-508" fmla="*/ 537135 h 1282732"/>
              <a:gd name="connsiteX4-509" fmla="*/ 9143150 w 9144052"/>
              <a:gd name="connsiteY4-510" fmla="*/ 0 h 1282732"/>
              <a:gd name="connsiteX5-511" fmla="*/ 2371 w 9144052"/>
              <a:gd name="connsiteY5-512" fmla="*/ 1971 h 1282732"/>
              <a:gd name="connsiteX0-513" fmla="*/ 2371 w 9144052"/>
              <a:gd name="connsiteY0-514" fmla="*/ 1971 h 1282732"/>
              <a:gd name="connsiteX1-515" fmla="*/ 0 w 9144052"/>
              <a:gd name="connsiteY1-516" fmla="*/ 749425 h 1282732"/>
              <a:gd name="connsiteX2-517" fmla="*/ 3114923 w 9144052"/>
              <a:gd name="connsiteY2-518" fmla="*/ 315034 h 1282732"/>
              <a:gd name="connsiteX3-519" fmla="*/ 9144052 w 9144052"/>
              <a:gd name="connsiteY3-520" fmla="*/ 537135 h 1282732"/>
              <a:gd name="connsiteX4-521" fmla="*/ 9143150 w 9144052"/>
              <a:gd name="connsiteY4-522" fmla="*/ 0 h 1282732"/>
              <a:gd name="connsiteX5-523" fmla="*/ 2371 w 9144052"/>
              <a:gd name="connsiteY5-524" fmla="*/ 1971 h 1282732"/>
              <a:gd name="connsiteX0-525" fmla="*/ 2371 w 9144052"/>
              <a:gd name="connsiteY0-526" fmla="*/ 1971 h 1282732"/>
              <a:gd name="connsiteX1-527" fmla="*/ 0 w 9144052"/>
              <a:gd name="connsiteY1-528" fmla="*/ 749425 h 1282732"/>
              <a:gd name="connsiteX2-529" fmla="*/ 3114923 w 9144052"/>
              <a:gd name="connsiteY2-530" fmla="*/ 315034 h 1282732"/>
              <a:gd name="connsiteX3-531" fmla="*/ 9144052 w 9144052"/>
              <a:gd name="connsiteY3-532" fmla="*/ 537135 h 1282732"/>
              <a:gd name="connsiteX4-533" fmla="*/ 9143150 w 9144052"/>
              <a:gd name="connsiteY4-534" fmla="*/ 0 h 1282732"/>
              <a:gd name="connsiteX5-535" fmla="*/ 2371 w 9144052"/>
              <a:gd name="connsiteY5-536" fmla="*/ 1971 h 12827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8746998" y="3840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1" name="Oval 10"/>
          <p:cNvSpPr/>
          <p:nvPr/>
        </p:nvSpPr>
        <p:spPr bwMode="gray">
          <a:xfrm>
            <a:off x="8122920" y="429768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2" name="Oval 11"/>
          <p:cNvSpPr/>
          <p:nvPr/>
        </p:nvSpPr>
        <p:spPr bwMode="gray">
          <a:xfrm>
            <a:off x="227838" y="210312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495300" y="649224"/>
            <a:ext cx="8915400" cy="9966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95300" y="1828800"/>
            <a:ext cx="89154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 flipV="1">
            <a:off x="1" y="5590646"/>
            <a:ext cx="9913172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1284 h 1862136"/>
              <a:gd name="connsiteX1-185" fmla="*/ 0 w 9153196"/>
              <a:gd name="connsiteY1-186" fmla="*/ 1862136 h 1862136"/>
              <a:gd name="connsiteX2-187" fmla="*/ 2980996 w 9153196"/>
              <a:gd name="connsiteY2-188" fmla="*/ 960120 h 1862136"/>
              <a:gd name="connsiteX3-189" fmla="*/ 6739180 w 9153196"/>
              <a:gd name="connsiteY3-190" fmla="*/ 1316736 h 1862136"/>
              <a:gd name="connsiteX4-191" fmla="*/ 9144052 w 9153196"/>
              <a:gd name="connsiteY4-192" fmla="*/ 1106424 h 1862136"/>
              <a:gd name="connsiteX5-193" fmla="*/ 9153196 w 9153196"/>
              <a:gd name="connsiteY5-194" fmla="*/ 0 h 1862136"/>
              <a:gd name="connsiteX6-195" fmla="*/ 52 w 9153196"/>
              <a:gd name="connsiteY6-196" fmla="*/ 1284 h 1862136"/>
              <a:gd name="connsiteX0-197" fmla="*/ 52 w 9153196"/>
              <a:gd name="connsiteY0-198" fmla="*/ 1284 h 1862136"/>
              <a:gd name="connsiteX1-199" fmla="*/ 0 w 9153196"/>
              <a:gd name="connsiteY1-200" fmla="*/ 1862136 h 1862136"/>
              <a:gd name="connsiteX2-201" fmla="*/ 2999284 w 9153196"/>
              <a:gd name="connsiteY2-202" fmla="*/ 1051560 h 1862136"/>
              <a:gd name="connsiteX3-203" fmla="*/ 6739180 w 9153196"/>
              <a:gd name="connsiteY3-204" fmla="*/ 1316736 h 1862136"/>
              <a:gd name="connsiteX4-205" fmla="*/ 9144052 w 9153196"/>
              <a:gd name="connsiteY4-206" fmla="*/ 1106424 h 1862136"/>
              <a:gd name="connsiteX5-207" fmla="*/ 9153196 w 9153196"/>
              <a:gd name="connsiteY5-208" fmla="*/ 0 h 1862136"/>
              <a:gd name="connsiteX6-209" fmla="*/ 52 w 9153196"/>
              <a:gd name="connsiteY6-210" fmla="*/ 1284 h 1862136"/>
              <a:gd name="connsiteX0-211" fmla="*/ 52 w 9153196"/>
              <a:gd name="connsiteY0-212" fmla="*/ 1284 h 1862136"/>
              <a:gd name="connsiteX1-213" fmla="*/ 0 w 9153196"/>
              <a:gd name="connsiteY1-214" fmla="*/ 1862136 h 1862136"/>
              <a:gd name="connsiteX2-215" fmla="*/ 2999284 w 9153196"/>
              <a:gd name="connsiteY2-216" fmla="*/ 1051560 h 1862136"/>
              <a:gd name="connsiteX3-217" fmla="*/ 6739180 w 9153196"/>
              <a:gd name="connsiteY3-218" fmla="*/ 1316736 h 1862136"/>
              <a:gd name="connsiteX4-219" fmla="*/ 9144052 w 9153196"/>
              <a:gd name="connsiteY4-220" fmla="*/ 1487424 h 1862136"/>
              <a:gd name="connsiteX5-221" fmla="*/ 9153196 w 9153196"/>
              <a:gd name="connsiteY5-222" fmla="*/ 0 h 1862136"/>
              <a:gd name="connsiteX6-223" fmla="*/ 52 w 9153196"/>
              <a:gd name="connsiteY6-224" fmla="*/ 1284 h 1862136"/>
              <a:gd name="connsiteX0-225" fmla="*/ 52 w 9153196"/>
              <a:gd name="connsiteY0-226" fmla="*/ 1284 h 1862136"/>
              <a:gd name="connsiteX1-227" fmla="*/ 0 w 9153196"/>
              <a:gd name="connsiteY1-228" fmla="*/ 1862136 h 1862136"/>
              <a:gd name="connsiteX2-229" fmla="*/ 2999284 w 9153196"/>
              <a:gd name="connsiteY2-230" fmla="*/ 1051560 h 1862136"/>
              <a:gd name="connsiteX3-231" fmla="*/ 6281980 w 9153196"/>
              <a:gd name="connsiteY3-232" fmla="*/ 1469136 h 1862136"/>
              <a:gd name="connsiteX4-233" fmla="*/ 9144052 w 9153196"/>
              <a:gd name="connsiteY4-234" fmla="*/ 1487424 h 1862136"/>
              <a:gd name="connsiteX5-235" fmla="*/ 9153196 w 9153196"/>
              <a:gd name="connsiteY5-236" fmla="*/ 0 h 1862136"/>
              <a:gd name="connsiteX6-237" fmla="*/ 52 w 9153196"/>
              <a:gd name="connsiteY6-238" fmla="*/ 1284 h 1862136"/>
              <a:gd name="connsiteX0-239" fmla="*/ 52 w 9153196"/>
              <a:gd name="connsiteY0-240" fmla="*/ 1284 h 1862136"/>
              <a:gd name="connsiteX1-241" fmla="*/ 0 w 9153196"/>
              <a:gd name="connsiteY1-242" fmla="*/ 1862136 h 1862136"/>
              <a:gd name="connsiteX2-243" fmla="*/ 2999284 w 9153196"/>
              <a:gd name="connsiteY2-244" fmla="*/ 1051560 h 1862136"/>
              <a:gd name="connsiteX3-245" fmla="*/ 6281980 w 9153196"/>
              <a:gd name="connsiteY3-246" fmla="*/ 1469136 h 1862136"/>
              <a:gd name="connsiteX4-247" fmla="*/ 9144052 w 9153196"/>
              <a:gd name="connsiteY4-248" fmla="*/ 1487424 h 1862136"/>
              <a:gd name="connsiteX5-249" fmla="*/ 9153196 w 9153196"/>
              <a:gd name="connsiteY5-250" fmla="*/ 0 h 1862136"/>
              <a:gd name="connsiteX6-251" fmla="*/ 52 w 9153196"/>
              <a:gd name="connsiteY6-252" fmla="*/ 1284 h 1862136"/>
              <a:gd name="connsiteX0-253" fmla="*/ 52 w 9153196"/>
              <a:gd name="connsiteY0-254" fmla="*/ 1284 h 1862136"/>
              <a:gd name="connsiteX1-255" fmla="*/ 0 w 9153196"/>
              <a:gd name="connsiteY1-256" fmla="*/ 1862136 h 1862136"/>
              <a:gd name="connsiteX2-257" fmla="*/ 2999284 w 9153196"/>
              <a:gd name="connsiteY2-258" fmla="*/ 1051560 h 1862136"/>
              <a:gd name="connsiteX3-259" fmla="*/ 6281980 w 9153196"/>
              <a:gd name="connsiteY3-260" fmla="*/ 1469136 h 1862136"/>
              <a:gd name="connsiteX4-261" fmla="*/ 9144052 w 9153196"/>
              <a:gd name="connsiteY4-262" fmla="*/ 1487424 h 1862136"/>
              <a:gd name="connsiteX5-263" fmla="*/ 9153196 w 9153196"/>
              <a:gd name="connsiteY5-264" fmla="*/ 0 h 1862136"/>
              <a:gd name="connsiteX6-265" fmla="*/ 52 w 9153196"/>
              <a:gd name="connsiteY6-266" fmla="*/ 1284 h 1862136"/>
              <a:gd name="connsiteX0-267" fmla="*/ 52 w 9153196"/>
              <a:gd name="connsiteY0-268" fmla="*/ 610884 h 1862136"/>
              <a:gd name="connsiteX1-269" fmla="*/ 0 w 9153196"/>
              <a:gd name="connsiteY1-270" fmla="*/ 1862136 h 1862136"/>
              <a:gd name="connsiteX2-271" fmla="*/ 2999284 w 9153196"/>
              <a:gd name="connsiteY2-272" fmla="*/ 1051560 h 1862136"/>
              <a:gd name="connsiteX3-273" fmla="*/ 6281980 w 9153196"/>
              <a:gd name="connsiteY3-274" fmla="*/ 1469136 h 1862136"/>
              <a:gd name="connsiteX4-275" fmla="*/ 9144052 w 9153196"/>
              <a:gd name="connsiteY4-276" fmla="*/ 1487424 h 1862136"/>
              <a:gd name="connsiteX5-277" fmla="*/ 9153196 w 9153196"/>
              <a:gd name="connsiteY5-278" fmla="*/ 0 h 1862136"/>
              <a:gd name="connsiteX6-279" fmla="*/ 52 w 9153196"/>
              <a:gd name="connsiteY6-280" fmla="*/ 610884 h 1862136"/>
              <a:gd name="connsiteX0-281" fmla="*/ 52 w 9153196"/>
              <a:gd name="connsiteY0-282" fmla="*/ 1284 h 1252536"/>
              <a:gd name="connsiteX1-283" fmla="*/ 0 w 9153196"/>
              <a:gd name="connsiteY1-284" fmla="*/ 1252536 h 1252536"/>
              <a:gd name="connsiteX2-285" fmla="*/ 2999284 w 9153196"/>
              <a:gd name="connsiteY2-286" fmla="*/ 441960 h 1252536"/>
              <a:gd name="connsiteX3-287" fmla="*/ 6281980 w 9153196"/>
              <a:gd name="connsiteY3-288" fmla="*/ 859536 h 1252536"/>
              <a:gd name="connsiteX4-289" fmla="*/ 9144052 w 9153196"/>
              <a:gd name="connsiteY4-290" fmla="*/ 877824 h 1252536"/>
              <a:gd name="connsiteX5-291" fmla="*/ 9153196 w 9153196"/>
              <a:gd name="connsiteY5-292" fmla="*/ 0 h 1252536"/>
              <a:gd name="connsiteX6-293" fmla="*/ 52 w 9153196"/>
              <a:gd name="connsiteY6-294" fmla="*/ 1284 h 1252536"/>
              <a:gd name="connsiteX0-295" fmla="*/ 52 w 9153196"/>
              <a:gd name="connsiteY0-296" fmla="*/ 1284 h 1252536"/>
              <a:gd name="connsiteX1-297" fmla="*/ 0 w 9153196"/>
              <a:gd name="connsiteY1-298" fmla="*/ 1252536 h 1252536"/>
              <a:gd name="connsiteX2-299" fmla="*/ 3010829 w 9153196"/>
              <a:gd name="connsiteY2-300" fmla="*/ 483524 h 1252536"/>
              <a:gd name="connsiteX3-301" fmla="*/ 6281980 w 9153196"/>
              <a:gd name="connsiteY3-302" fmla="*/ 859536 h 1252536"/>
              <a:gd name="connsiteX4-303" fmla="*/ 9144052 w 9153196"/>
              <a:gd name="connsiteY4-304" fmla="*/ 877824 h 1252536"/>
              <a:gd name="connsiteX5-305" fmla="*/ 9153196 w 9153196"/>
              <a:gd name="connsiteY5-306" fmla="*/ 0 h 1252536"/>
              <a:gd name="connsiteX6-307" fmla="*/ 52 w 9153196"/>
              <a:gd name="connsiteY6-308" fmla="*/ 1284 h 1252536"/>
              <a:gd name="connsiteX0-309" fmla="*/ 52 w 9153196"/>
              <a:gd name="connsiteY0-310" fmla="*/ 1284 h 1252536"/>
              <a:gd name="connsiteX1-311" fmla="*/ 0 w 9153196"/>
              <a:gd name="connsiteY1-312" fmla="*/ 1252536 h 1252536"/>
              <a:gd name="connsiteX2-313" fmla="*/ 3010829 w 9153196"/>
              <a:gd name="connsiteY2-314" fmla="*/ 483524 h 1252536"/>
              <a:gd name="connsiteX3-315" fmla="*/ 6281980 w 9153196"/>
              <a:gd name="connsiteY3-316" fmla="*/ 859536 h 1252536"/>
              <a:gd name="connsiteX4-317" fmla="*/ 9144052 w 9153196"/>
              <a:gd name="connsiteY4-318" fmla="*/ 877824 h 1252536"/>
              <a:gd name="connsiteX5-319" fmla="*/ 9153196 w 9153196"/>
              <a:gd name="connsiteY5-320" fmla="*/ 0 h 1252536"/>
              <a:gd name="connsiteX6-321" fmla="*/ 52 w 9153196"/>
              <a:gd name="connsiteY6-322" fmla="*/ 1284 h 1252536"/>
              <a:gd name="connsiteX0-323" fmla="*/ 52 w 9153196"/>
              <a:gd name="connsiteY0-324" fmla="*/ 1284 h 1252536"/>
              <a:gd name="connsiteX1-325" fmla="*/ 0 w 9153196"/>
              <a:gd name="connsiteY1-326" fmla="*/ 1252536 h 1252536"/>
              <a:gd name="connsiteX2-327" fmla="*/ 3010829 w 9153196"/>
              <a:gd name="connsiteY2-328" fmla="*/ 483524 h 1252536"/>
              <a:gd name="connsiteX3-329" fmla="*/ 6281980 w 9153196"/>
              <a:gd name="connsiteY3-330" fmla="*/ 859536 h 1252536"/>
              <a:gd name="connsiteX4-331" fmla="*/ 9144052 w 9153196"/>
              <a:gd name="connsiteY4-332" fmla="*/ 877824 h 1252536"/>
              <a:gd name="connsiteX5-333" fmla="*/ 9153196 w 9153196"/>
              <a:gd name="connsiteY5-334" fmla="*/ 0 h 1252536"/>
              <a:gd name="connsiteX6-335" fmla="*/ 52 w 9153196"/>
              <a:gd name="connsiteY6-336" fmla="*/ 1284 h 1252536"/>
              <a:gd name="connsiteX0-337" fmla="*/ 52 w 9153196"/>
              <a:gd name="connsiteY0-338" fmla="*/ 1284 h 1252536"/>
              <a:gd name="connsiteX1-339" fmla="*/ 0 w 9153196"/>
              <a:gd name="connsiteY1-340" fmla="*/ 1252536 h 1252536"/>
              <a:gd name="connsiteX2-341" fmla="*/ 3620429 w 9153196"/>
              <a:gd name="connsiteY2-342" fmla="*/ 483524 h 1252536"/>
              <a:gd name="connsiteX3-343" fmla="*/ 6281980 w 9153196"/>
              <a:gd name="connsiteY3-344" fmla="*/ 859536 h 1252536"/>
              <a:gd name="connsiteX4-345" fmla="*/ 9144052 w 9153196"/>
              <a:gd name="connsiteY4-346" fmla="*/ 877824 h 1252536"/>
              <a:gd name="connsiteX5-347" fmla="*/ 9153196 w 9153196"/>
              <a:gd name="connsiteY5-348" fmla="*/ 0 h 1252536"/>
              <a:gd name="connsiteX6-349" fmla="*/ 52 w 9153196"/>
              <a:gd name="connsiteY6-350" fmla="*/ 1284 h 1252536"/>
              <a:gd name="connsiteX0-351" fmla="*/ 52 w 9153196"/>
              <a:gd name="connsiteY0-352" fmla="*/ 1284 h 1252536"/>
              <a:gd name="connsiteX1-353" fmla="*/ 0 w 9153196"/>
              <a:gd name="connsiteY1-354" fmla="*/ 1252536 h 1252536"/>
              <a:gd name="connsiteX2-355" fmla="*/ 3620429 w 9153196"/>
              <a:gd name="connsiteY2-356" fmla="*/ 483524 h 1252536"/>
              <a:gd name="connsiteX3-357" fmla="*/ 6281980 w 9153196"/>
              <a:gd name="connsiteY3-358" fmla="*/ 859536 h 1252536"/>
              <a:gd name="connsiteX4-359" fmla="*/ 9144052 w 9153196"/>
              <a:gd name="connsiteY4-360" fmla="*/ 877824 h 1252536"/>
              <a:gd name="connsiteX5-361" fmla="*/ 9153196 w 9153196"/>
              <a:gd name="connsiteY5-362" fmla="*/ 0 h 1252536"/>
              <a:gd name="connsiteX6-363" fmla="*/ 52 w 9153196"/>
              <a:gd name="connsiteY6-364" fmla="*/ 1284 h 1252536"/>
              <a:gd name="connsiteX0-365" fmla="*/ 52 w 9153196"/>
              <a:gd name="connsiteY0-366" fmla="*/ 1284 h 1252536"/>
              <a:gd name="connsiteX1-367" fmla="*/ 0 w 9153196"/>
              <a:gd name="connsiteY1-368" fmla="*/ 1252536 h 1252536"/>
              <a:gd name="connsiteX2-369" fmla="*/ 3620429 w 9153196"/>
              <a:gd name="connsiteY2-370" fmla="*/ 483524 h 1252536"/>
              <a:gd name="connsiteX3-371" fmla="*/ 9144052 w 9153196"/>
              <a:gd name="connsiteY3-372" fmla="*/ 877824 h 1252536"/>
              <a:gd name="connsiteX4-373" fmla="*/ 9153196 w 9153196"/>
              <a:gd name="connsiteY4-374" fmla="*/ 0 h 1252536"/>
              <a:gd name="connsiteX5-375" fmla="*/ 52 w 9153196"/>
              <a:gd name="connsiteY5-376" fmla="*/ 1284 h 1252536"/>
              <a:gd name="connsiteX0-377" fmla="*/ 52 w 9153196"/>
              <a:gd name="connsiteY0-378" fmla="*/ 1284 h 1252536"/>
              <a:gd name="connsiteX1-379" fmla="*/ 0 w 9153196"/>
              <a:gd name="connsiteY1-380" fmla="*/ 1252536 h 1252536"/>
              <a:gd name="connsiteX2-381" fmla="*/ 3620429 w 9153196"/>
              <a:gd name="connsiteY2-382" fmla="*/ 483524 h 1252536"/>
              <a:gd name="connsiteX3-383" fmla="*/ 9144052 w 9153196"/>
              <a:gd name="connsiteY3-384" fmla="*/ 877824 h 1252536"/>
              <a:gd name="connsiteX4-385" fmla="*/ 9153196 w 9153196"/>
              <a:gd name="connsiteY4-386" fmla="*/ 0 h 1252536"/>
              <a:gd name="connsiteX5-387" fmla="*/ 52 w 9153196"/>
              <a:gd name="connsiteY5-388" fmla="*/ 1284 h 1252536"/>
              <a:gd name="connsiteX0-389" fmla="*/ 52 w 9153196"/>
              <a:gd name="connsiteY0-390" fmla="*/ 1284 h 1279374"/>
              <a:gd name="connsiteX1-391" fmla="*/ 0 w 9153196"/>
              <a:gd name="connsiteY1-392" fmla="*/ 1252536 h 1279374"/>
              <a:gd name="connsiteX2-393" fmla="*/ 3620429 w 9153196"/>
              <a:gd name="connsiteY2-394" fmla="*/ 483524 h 1279374"/>
              <a:gd name="connsiteX3-395" fmla="*/ 9144052 w 9153196"/>
              <a:gd name="connsiteY3-396" fmla="*/ 877824 h 1279374"/>
              <a:gd name="connsiteX4-397" fmla="*/ 9153196 w 9153196"/>
              <a:gd name="connsiteY4-398" fmla="*/ 0 h 1279374"/>
              <a:gd name="connsiteX5-399" fmla="*/ 52 w 9153196"/>
              <a:gd name="connsiteY5-400" fmla="*/ 1284 h 1279374"/>
              <a:gd name="connsiteX0-401" fmla="*/ 52 w 9150620"/>
              <a:gd name="connsiteY0-402" fmla="*/ 1284 h 1279374"/>
              <a:gd name="connsiteX1-403" fmla="*/ 0 w 9150620"/>
              <a:gd name="connsiteY1-404" fmla="*/ 1252536 h 1279374"/>
              <a:gd name="connsiteX2-405" fmla="*/ 3620429 w 9150620"/>
              <a:gd name="connsiteY2-406" fmla="*/ 483524 h 1279374"/>
              <a:gd name="connsiteX3-407" fmla="*/ 9144052 w 9150620"/>
              <a:gd name="connsiteY3-408" fmla="*/ 877824 h 1279374"/>
              <a:gd name="connsiteX4-409" fmla="*/ 9150620 w 9150620"/>
              <a:gd name="connsiteY4-410" fmla="*/ 0 h 1279374"/>
              <a:gd name="connsiteX5-411" fmla="*/ 52 w 9150620"/>
              <a:gd name="connsiteY5-412" fmla="*/ 1284 h 1279374"/>
              <a:gd name="connsiteX0-413" fmla="*/ 52 w 9150620"/>
              <a:gd name="connsiteY0-414" fmla="*/ 1284 h 1279374"/>
              <a:gd name="connsiteX1-415" fmla="*/ 0 w 9150620"/>
              <a:gd name="connsiteY1-416" fmla="*/ 1252536 h 1279374"/>
              <a:gd name="connsiteX2-417" fmla="*/ 3641211 w 9150620"/>
              <a:gd name="connsiteY2-418" fmla="*/ 459690 h 1279374"/>
              <a:gd name="connsiteX3-419" fmla="*/ 9144052 w 9150620"/>
              <a:gd name="connsiteY3-420" fmla="*/ 877824 h 1279374"/>
              <a:gd name="connsiteX4-421" fmla="*/ 9150620 w 9150620"/>
              <a:gd name="connsiteY4-422" fmla="*/ 0 h 1279374"/>
              <a:gd name="connsiteX5-423" fmla="*/ 52 w 9150620"/>
              <a:gd name="connsiteY5-424" fmla="*/ 1284 h 1279374"/>
              <a:gd name="connsiteX0-425" fmla="*/ 52 w 9150620"/>
              <a:gd name="connsiteY0-426" fmla="*/ 1284 h 1279374"/>
              <a:gd name="connsiteX1-427" fmla="*/ 0 w 9150620"/>
              <a:gd name="connsiteY1-428" fmla="*/ 1252536 h 1279374"/>
              <a:gd name="connsiteX2-429" fmla="*/ 3641211 w 9150620"/>
              <a:gd name="connsiteY2-430" fmla="*/ 459690 h 1279374"/>
              <a:gd name="connsiteX3-431" fmla="*/ 9144052 w 9150620"/>
              <a:gd name="connsiteY3-432" fmla="*/ 877824 h 1279374"/>
              <a:gd name="connsiteX4-433" fmla="*/ 9150620 w 9150620"/>
              <a:gd name="connsiteY4-434" fmla="*/ 0 h 1279374"/>
              <a:gd name="connsiteX5-435" fmla="*/ 52 w 9150620"/>
              <a:gd name="connsiteY5-436" fmla="*/ 1284 h 1279374"/>
              <a:gd name="connsiteX0-437" fmla="*/ 52 w 9150620"/>
              <a:gd name="connsiteY0-438" fmla="*/ 1284 h 1279374"/>
              <a:gd name="connsiteX1-439" fmla="*/ 0 w 9150620"/>
              <a:gd name="connsiteY1-440" fmla="*/ 1252536 h 1279374"/>
              <a:gd name="connsiteX2-441" fmla="*/ 3622738 w 9150620"/>
              <a:gd name="connsiteY2-442" fmla="*/ 425264 h 1279374"/>
              <a:gd name="connsiteX3-443" fmla="*/ 9144052 w 9150620"/>
              <a:gd name="connsiteY3-444" fmla="*/ 877824 h 1279374"/>
              <a:gd name="connsiteX4-445" fmla="*/ 9150620 w 9150620"/>
              <a:gd name="connsiteY4-446" fmla="*/ 0 h 1279374"/>
              <a:gd name="connsiteX5-447" fmla="*/ 52 w 9150620"/>
              <a:gd name="connsiteY5-448" fmla="*/ 1284 h 1279374"/>
              <a:gd name="connsiteX0-449" fmla="*/ 52 w 9150620"/>
              <a:gd name="connsiteY0-450" fmla="*/ 1284 h 1279374"/>
              <a:gd name="connsiteX1-451" fmla="*/ 0 w 9150620"/>
              <a:gd name="connsiteY1-452" fmla="*/ 1252536 h 1279374"/>
              <a:gd name="connsiteX2-453" fmla="*/ 3622738 w 9150620"/>
              <a:gd name="connsiteY2-454" fmla="*/ 425264 h 1279374"/>
              <a:gd name="connsiteX3-455" fmla="*/ 9144052 w 9150620"/>
              <a:gd name="connsiteY3-456" fmla="*/ 877824 h 1279374"/>
              <a:gd name="connsiteX4-457" fmla="*/ 9150620 w 9150620"/>
              <a:gd name="connsiteY4-458" fmla="*/ 0 h 1279374"/>
              <a:gd name="connsiteX5-459" fmla="*/ 52 w 9150620"/>
              <a:gd name="connsiteY5-460" fmla="*/ 1284 h 1279374"/>
              <a:gd name="connsiteX0-461" fmla="*/ 52 w 9150620"/>
              <a:gd name="connsiteY0-462" fmla="*/ 1284 h 1279374"/>
              <a:gd name="connsiteX1-463" fmla="*/ 0 w 9150620"/>
              <a:gd name="connsiteY1-464" fmla="*/ 1252536 h 1279374"/>
              <a:gd name="connsiteX2-465" fmla="*/ 3622738 w 9150620"/>
              <a:gd name="connsiteY2-466" fmla="*/ 425264 h 1279374"/>
              <a:gd name="connsiteX3-467" fmla="*/ 9144052 w 9150620"/>
              <a:gd name="connsiteY3-468" fmla="*/ 877824 h 1279374"/>
              <a:gd name="connsiteX4-469" fmla="*/ 9150620 w 9150620"/>
              <a:gd name="connsiteY4-470" fmla="*/ 0 h 1279374"/>
              <a:gd name="connsiteX5-471" fmla="*/ 52 w 9150620"/>
              <a:gd name="connsiteY5-472" fmla="*/ 1284 h 1279374"/>
              <a:gd name="connsiteX0-473" fmla="*/ 52 w 9150620"/>
              <a:gd name="connsiteY0-474" fmla="*/ 1284 h 1252536"/>
              <a:gd name="connsiteX1-475" fmla="*/ 0 w 9150620"/>
              <a:gd name="connsiteY1-476" fmla="*/ 1252536 h 1252536"/>
              <a:gd name="connsiteX2-477" fmla="*/ 3622738 w 9150620"/>
              <a:gd name="connsiteY2-478" fmla="*/ 425264 h 1252536"/>
              <a:gd name="connsiteX3-479" fmla="*/ 9144052 w 9150620"/>
              <a:gd name="connsiteY3-480" fmla="*/ 877824 h 1252536"/>
              <a:gd name="connsiteX4-481" fmla="*/ 9150620 w 9150620"/>
              <a:gd name="connsiteY4-482" fmla="*/ 0 h 1252536"/>
              <a:gd name="connsiteX5-483" fmla="*/ 52 w 9150620"/>
              <a:gd name="connsiteY5-484" fmla="*/ 1284 h 1252536"/>
              <a:gd name="connsiteX0-485" fmla="*/ 52 w 9150620"/>
              <a:gd name="connsiteY0-486" fmla="*/ 1284 h 1252536"/>
              <a:gd name="connsiteX1-487" fmla="*/ 0 w 9150620"/>
              <a:gd name="connsiteY1-488" fmla="*/ 1252536 h 1252536"/>
              <a:gd name="connsiteX2-489" fmla="*/ 3622738 w 9150620"/>
              <a:gd name="connsiteY2-490" fmla="*/ 425264 h 1252536"/>
              <a:gd name="connsiteX3-491" fmla="*/ 9144052 w 9150620"/>
              <a:gd name="connsiteY3-492" fmla="*/ 877824 h 1252536"/>
              <a:gd name="connsiteX4-493" fmla="*/ 9150620 w 9150620"/>
              <a:gd name="connsiteY4-494" fmla="*/ 0 h 1252536"/>
              <a:gd name="connsiteX5-495" fmla="*/ 52 w 9150620"/>
              <a:gd name="connsiteY5-496" fmla="*/ 1284 h 1252536"/>
              <a:gd name="connsiteX0-497" fmla="*/ 52 w 9150620"/>
              <a:gd name="connsiteY0-498" fmla="*/ 1284 h 1340282"/>
              <a:gd name="connsiteX1-499" fmla="*/ 0 w 9150620"/>
              <a:gd name="connsiteY1-500" fmla="*/ 1252536 h 1340282"/>
              <a:gd name="connsiteX2-501" fmla="*/ 3622738 w 9150620"/>
              <a:gd name="connsiteY2-502" fmla="*/ 425264 h 1340282"/>
              <a:gd name="connsiteX3-503" fmla="*/ 9144052 w 9150620"/>
              <a:gd name="connsiteY3-504" fmla="*/ 877824 h 1340282"/>
              <a:gd name="connsiteX4-505" fmla="*/ 9150620 w 9150620"/>
              <a:gd name="connsiteY4-506" fmla="*/ 0 h 1340282"/>
              <a:gd name="connsiteX5-507" fmla="*/ 52 w 9150620"/>
              <a:gd name="connsiteY5-508" fmla="*/ 1284 h 1340282"/>
              <a:gd name="connsiteX0-509" fmla="*/ 52 w 9150620"/>
              <a:gd name="connsiteY0-510" fmla="*/ 1284 h 1470041"/>
              <a:gd name="connsiteX1-511" fmla="*/ 0 w 9150620"/>
              <a:gd name="connsiteY1-512" fmla="*/ 1252536 h 1470041"/>
              <a:gd name="connsiteX2-513" fmla="*/ 3622738 w 9150620"/>
              <a:gd name="connsiteY2-514" fmla="*/ 425264 h 1470041"/>
              <a:gd name="connsiteX3-515" fmla="*/ 9144052 w 9150620"/>
              <a:gd name="connsiteY3-516" fmla="*/ 877824 h 1470041"/>
              <a:gd name="connsiteX4-517" fmla="*/ 9150620 w 9150620"/>
              <a:gd name="connsiteY4-518" fmla="*/ 0 h 1470041"/>
              <a:gd name="connsiteX5-519" fmla="*/ 52 w 9150620"/>
              <a:gd name="connsiteY5-520" fmla="*/ 1284 h 1470041"/>
              <a:gd name="connsiteX0-521" fmla="*/ 52 w 9150620"/>
              <a:gd name="connsiteY0-522" fmla="*/ 1284 h 1470041"/>
              <a:gd name="connsiteX1-523" fmla="*/ 0 w 9150620"/>
              <a:gd name="connsiteY1-524" fmla="*/ 1252536 h 1470041"/>
              <a:gd name="connsiteX2-525" fmla="*/ 3622738 w 9150620"/>
              <a:gd name="connsiteY2-526" fmla="*/ 425264 h 1470041"/>
              <a:gd name="connsiteX3-527" fmla="*/ 9144052 w 9150620"/>
              <a:gd name="connsiteY3-528" fmla="*/ 877824 h 1470041"/>
              <a:gd name="connsiteX4-529" fmla="*/ 9150620 w 9150620"/>
              <a:gd name="connsiteY4-530" fmla="*/ 0 h 1470041"/>
              <a:gd name="connsiteX5-531" fmla="*/ 52 w 9150620"/>
              <a:gd name="connsiteY5-532" fmla="*/ 1284 h 14700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9" name="Freeform 8"/>
          <p:cNvSpPr/>
          <p:nvPr/>
        </p:nvSpPr>
        <p:spPr bwMode="invGray">
          <a:xfrm flipV="1">
            <a:off x="-56" y="5780273"/>
            <a:ext cx="9906056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763284 h 1481136"/>
              <a:gd name="connsiteX1-185" fmla="*/ 0 w 9153196"/>
              <a:gd name="connsiteY1-186" fmla="*/ 1481136 h 1481136"/>
              <a:gd name="connsiteX2-187" fmla="*/ 2980996 w 9153196"/>
              <a:gd name="connsiteY2-188" fmla="*/ 960120 h 1481136"/>
              <a:gd name="connsiteX3-189" fmla="*/ 6739180 w 9153196"/>
              <a:gd name="connsiteY3-190" fmla="*/ 1316736 h 1481136"/>
              <a:gd name="connsiteX4-191" fmla="*/ 9144052 w 9153196"/>
              <a:gd name="connsiteY4-192" fmla="*/ 1106424 h 1481136"/>
              <a:gd name="connsiteX5-193" fmla="*/ 9153196 w 9153196"/>
              <a:gd name="connsiteY5-194" fmla="*/ 0 h 1481136"/>
              <a:gd name="connsiteX6-195" fmla="*/ 52 w 9153196"/>
              <a:gd name="connsiteY6-196" fmla="*/ 763284 h 1481136"/>
              <a:gd name="connsiteX0-197" fmla="*/ 52 w 9153196"/>
              <a:gd name="connsiteY0-198" fmla="*/ 1284 h 719136"/>
              <a:gd name="connsiteX1-199" fmla="*/ 0 w 9153196"/>
              <a:gd name="connsiteY1-200" fmla="*/ 719136 h 719136"/>
              <a:gd name="connsiteX2-201" fmla="*/ 2980996 w 9153196"/>
              <a:gd name="connsiteY2-202" fmla="*/ 198120 h 719136"/>
              <a:gd name="connsiteX3-203" fmla="*/ 6739180 w 9153196"/>
              <a:gd name="connsiteY3-204" fmla="*/ 554736 h 719136"/>
              <a:gd name="connsiteX4-205" fmla="*/ 9144052 w 9153196"/>
              <a:gd name="connsiteY4-206" fmla="*/ 344424 h 719136"/>
              <a:gd name="connsiteX5-207" fmla="*/ 9153196 w 9153196"/>
              <a:gd name="connsiteY5-208" fmla="*/ 0 h 719136"/>
              <a:gd name="connsiteX6-209" fmla="*/ 52 w 9153196"/>
              <a:gd name="connsiteY6-210" fmla="*/ 1284 h 719136"/>
              <a:gd name="connsiteX0-211" fmla="*/ 17 w 9162305"/>
              <a:gd name="connsiteY0-212" fmla="*/ 0 h 775764"/>
              <a:gd name="connsiteX1-213" fmla="*/ 9109 w 9162305"/>
              <a:gd name="connsiteY1-214" fmla="*/ 775764 h 775764"/>
              <a:gd name="connsiteX2-215" fmla="*/ 2990105 w 9162305"/>
              <a:gd name="connsiteY2-216" fmla="*/ 254748 h 775764"/>
              <a:gd name="connsiteX3-217" fmla="*/ 6748289 w 9162305"/>
              <a:gd name="connsiteY3-218" fmla="*/ 611364 h 775764"/>
              <a:gd name="connsiteX4-219" fmla="*/ 9153161 w 9162305"/>
              <a:gd name="connsiteY4-220" fmla="*/ 401052 h 775764"/>
              <a:gd name="connsiteX5-221" fmla="*/ 9162305 w 9162305"/>
              <a:gd name="connsiteY5-222" fmla="*/ 56628 h 775764"/>
              <a:gd name="connsiteX6-223" fmla="*/ 17 w 9162305"/>
              <a:gd name="connsiteY6-224" fmla="*/ 0 h 775764"/>
              <a:gd name="connsiteX0-225" fmla="*/ 17 w 9162305"/>
              <a:gd name="connsiteY0-226" fmla="*/ 0 h 821484"/>
              <a:gd name="connsiteX1-227" fmla="*/ 9109 w 9162305"/>
              <a:gd name="connsiteY1-228" fmla="*/ 821484 h 821484"/>
              <a:gd name="connsiteX2-229" fmla="*/ 2990105 w 9162305"/>
              <a:gd name="connsiteY2-230" fmla="*/ 300468 h 821484"/>
              <a:gd name="connsiteX3-231" fmla="*/ 6748289 w 9162305"/>
              <a:gd name="connsiteY3-232" fmla="*/ 657084 h 821484"/>
              <a:gd name="connsiteX4-233" fmla="*/ 9153161 w 9162305"/>
              <a:gd name="connsiteY4-234" fmla="*/ 446772 h 821484"/>
              <a:gd name="connsiteX5-235" fmla="*/ 9162305 w 9162305"/>
              <a:gd name="connsiteY5-236" fmla="*/ 102348 h 821484"/>
              <a:gd name="connsiteX6-237" fmla="*/ 17 w 9162305"/>
              <a:gd name="connsiteY6-238" fmla="*/ 0 h 821484"/>
              <a:gd name="connsiteX0-239" fmla="*/ 17 w 9162305"/>
              <a:gd name="connsiteY0-240" fmla="*/ 0 h 848916"/>
              <a:gd name="connsiteX1-241" fmla="*/ 9109 w 9162305"/>
              <a:gd name="connsiteY1-242" fmla="*/ 848916 h 848916"/>
              <a:gd name="connsiteX2-243" fmla="*/ 2990105 w 9162305"/>
              <a:gd name="connsiteY2-244" fmla="*/ 327900 h 848916"/>
              <a:gd name="connsiteX3-245" fmla="*/ 6748289 w 9162305"/>
              <a:gd name="connsiteY3-246" fmla="*/ 684516 h 848916"/>
              <a:gd name="connsiteX4-247" fmla="*/ 9153161 w 9162305"/>
              <a:gd name="connsiteY4-248" fmla="*/ 474204 h 848916"/>
              <a:gd name="connsiteX5-249" fmla="*/ 9162305 w 9162305"/>
              <a:gd name="connsiteY5-250" fmla="*/ 129780 h 848916"/>
              <a:gd name="connsiteX6-251" fmla="*/ 17 w 9162305"/>
              <a:gd name="connsiteY6-252" fmla="*/ 0 h 848916"/>
              <a:gd name="connsiteX0-253" fmla="*/ 17 w 9171449"/>
              <a:gd name="connsiteY0-254" fmla="*/ 0 h 864156"/>
              <a:gd name="connsiteX1-255" fmla="*/ 18253 w 9171449"/>
              <a:gd name="connsiteY1-256" fmla="*/ 864156 h 864156"/>
              <a:gd name="connsiteX2-257" fmla="*/ 2999249 w 9171449"/>
              <a:gd name="connsiteY2-258" fmla="*/ 343140 h 864156"/>
              <a:gd name="connsiteX3-259" fmla="*/ 6757433 w 9171449"/>
              <a:gd name="connsiteY3-260" fmla="*/ 699756 h 864156"/>
              <a:gd name="connsiteX4-261" fmla="*/ 9162305 w 9171449"/>
              <a:gd name="connsiteY4-262" fmla="*/ 489444 h 864156"/>
              <a:gd name="connsiteX5-263" fmla="*/ 9171449 w 9171449"/>
              <a:gd name="connsiteY5-264" fmla="*/ 145020 h 864156"/>
              <a:gd name="connsiteX6-265" fmla="*/ 17 w 9171449"/>
              <a:gd name="connsiteY6-266" fmla="*/ 0 h 864156"/>
              <a:gd name="connsiteX0-267" fmla="*/ 17 w 9189737"/>
              <a:gd name="connsiteY0-268" fmla="*/ 0 h 952548"/>
              <a:gd name="connsiteX1-269" fmla="*/ 36541 w 9189737"/>
              <a:gd name="connsiteY1-270" fmla="*/ 952548 h 952548"/>
              <a:gd name="connsiteX2-271" fmla="*/ 3017537 w 9189737"/>
              <a:gd name="connsiteY2-272" fmla="*/ 431532 h 952548"/>
              <a:gd name="connsiteX3-273" fmla="*/ 6775721 w 9189737"/>
              <a:gd name="connsiteY3-274" fmla="*/ 788148 h 952548"/>
              <a:gd name="connsiteX4-275" fmla="*/ 9180593 w 9189737"/>
              <a:gd name="connsiteY4-276" fmla="*/ 577836 h 952548"/>
              <a:gd name="connsiteX5-277" fmla="*/ 9189737 w 9189737"/>
              <a:gd name="connsiteY5-278" fmla="*/ 233412 h 952548"/>
              <a:gd name="connsiteX6-279" fmla="*/ 17 w 9189737"/>
              <a:gd name="connsiteY6-280" fmla="*/ 0 h 952548"/>
              <a:gd name="connsiteX0-281" fmla="*/ 17 w 9171449"/>
              <a:gd name="connsiteY0-282" fmla="*/ 0 h 909876"/>
              <a:gd name="connsiteX1-283" fmla="*/ 18253 w 9171449"/>
              <a:gd name="connsiteY1-284" fmla="*/ 909876 h 909876"/>
              <a:gd name="connsiteX2-285" fmla="*/ 2999249 w 9171449"/>
              <a:gd name="connsiteY2-286" fmla="*/ 388860 h 909876"/>
              <a:gd name="connsiteX3-287" fmla="*/ 6757433 w 9171449"/>
              <a:gd name="connsiteY3-288" fmla="*/ 745476 h 909876"/>
              <a:gd name="connsiteX4-289" fmla="*/ 9162305 w 9171449"/>
              <a:gd name="connsiteY4-290" fmla="*/ 535164 h 909876"/>
              <a:gd name="connsiteX5-291" fmla="*/ 9171449 w 9171449"/>
              <a:gd name="connsiteY5-292" fmla="*/ 190740 h 909876"/>
              <a:gd name="connsiteX6-293" fmla="*/ 17 w 9171449"/>
              <a:gd name="connsiteY6-294" fmla="*/ 0 h 909876"/>
              <a:gd name="connsiteX0-295" fmla="*/ 17 w 9180593"/>
              <a:gd name="connsiteY0-296" fmla="*/ 13476 h 923352"/>
              <a:gd name="connsiteX1-297" fmla="*/ 18253 w 9180593"/>
              <a:gd name="connsiteY1-298" fmla="*/ 923352 h 923352"/>
              <a:gd name="connsiteX2-299" fmla="*/ 2999249 w 9180593"/>
              <a:gd name="connsiteY2-300" fmla="*/ 402336 h 923352"/>
              <a:gd name="connsiteX3-301" fmla="*/ 6757433 w 9180593"/>
              <a:gd name="connsiteY3-302" fmla="*/ 758952 h 923352"/>
              <a:gd name="connsiteX4-303" fmla="*/ 9162305 w 9180593"/>
              <a:gd name="connsiteY4-304" fmla="*/ 548640 h 923352"/>
              <a:gd name="connsiteX5-305" fmla="*/ 9180593 w 9180593"/>
              <a:gd name="connsiteY5-306" fmla="*/ 0 h 923352"/>
              <a:gd name="connsiteX6-307" fmla="*/ 17 w 9180593"/>
              <a:gd name="connsiteY6-308" fmla="*/ 13476 h 923352"/>
              <a:gd name="connsiteX0-309" fmla="*/ 17 w 9189737"/>
              <a:gd name="connsiteY0-310" fmla="*/ 0 h 909876"/>
              <a:gd name="connsiteX1-311" fmla="*/ 18253 w 9189737"/>
              <a:gd name="connsiteY1-312" fmla="*/ 909876 h 909876"/>
              <a:gd name="connsiteX2-313" fmla="*/ 2999249 w 9189737"/>
              <a:gd name="connsiteY2-314" fmla="*/ 388860 h 909876"/>
              <a:gd name="connsiteX3-315" fmla="*/ 6757433 w 9189737"/>
              <a:gd name="connsiteY3-316" fmla="*/ 745476 h 909876"/>
              <a:gd name="connsiteX4-317" fmla="*/ 9162305 w 9189737"/>
              <a:gd name="connsiteY4-318" fmla="*/ 535164 h 909876"/>
              <a:gd name="connsiteX5-319" fmla="*/ 9189737 w 9189737"/>
              <a:gd name="connsiteY5-320" fmla="*/ 10908 h 909876"/>
              <a:gd name="connsiteX6-321" fmla="*/ 17 w 9189737"/>
              <a:gd name="connsiteY6-322" fmla="*/ 0 h 909876"/>
              <a:gd name="connsiteX0-323" fmla="*/ 0 w 9189720"/>
              <a:gd name="connsiteY0-324" fmla="*/ 0 h 909876"/>
              <a:gd name="connsiteX1-325" fmla="*/ 18236 w 9189720"/>
              <a:gd name="connsiteY1-326" fmla="*/ 909876 h 909876"/>
              <a:gd name="connsiteX2-327" fmla="*/ 2999232 w 9189720"/>
              <a:gd name="connsiteY2-328" fmla="*/ 388860 h 909876"/>
              <a:gd name="connsiteX3-329" fmla="*/ 6757416 w 9189720"/>
              <a:gd name="connsiteY3-330" fmla="*/ 745476 h 909876"/>
              <a:gd name="connsiteX4-331" fmla="*/ 9162288 w 9189720"/>
              <a:gd name="connsiteY4-332" fmla="*/ 535164 h 909876"/>
              <a:gd name="connsiteX5-333" fmla="*/ 9189720 w 9189720"/>
              <a:gd name="connsiteY5-334" fmla="*/ 10908 h 909876"/>
              <a:gd name="connsiteX6-335" fmla="*/ 0 w 9189720"/>
              <a:gd name="connsiteY6-336" fmla="*/ 0 h 909876"/>
              <a:gd name="connsiteX0-337" fmla="*/ 0 w 9162288"/>
              <a:gd name="connsiteY0-338" fmla="*/ 1971 h 911847"/>
              <a:gd name="connsiteX1-339" fmla="*/ 18236 w 9162288"/>
              <a:gd name="connsiteY1-340" fmla="*/ 911847 h 911847"/>
              <a:gd name="connsiteX2-341" fmla="*/ 2999232 w 9162288"/>
              <a:gd name="connsiteY2-342" fmla="*/ 390831 h 911847"/>
              <a:gd name="connsiteX3-343" fmla="*/ 6757416 w 9162288"/>
              <a:gd name="connsiteY3-344" fmla="*/ 747447 h 911847"/>
              <a:gd name="connsiteX4-345" fmla="*/ 9162288 w 9162288"/>
              <a:gd name="connsiteY4-346" fmla="*/ 537135 h 911847"/>
              <a:gd name="connsiteX5-347" fmla="*/ 9161386 w 9162288"/>
              <a:gd name="connsiteY5-348" fmla="*/ 0 h 911847"/>
              <a:gd name="connsiteX6-349" fmla="*/ 0 w 9162288"/>
              <a:gd name="connsiteY6-350" fmla="*/ 1971 h 911847"/>
              <a:gd name="connsiteX0-351" fmla="*/ 20401 w 9144052"/>
              <a:gd name="connsiteY0-352" fmla="*/ 32880 h 911847"/>
              <a:gd name="connsiteX1-353" fmla="*/ 0 w 9144052"/>
              <a:gd name="connsiteY1-354" fmla="*/ 911847 h 911847"/>
              <a:gd name="connsiteX2-355" fmla="*/ 2980996 w 9144052"/>
              <a:gd name="connsiteY2-356" fmla="*/ 390831 h 911847"/>
              <a:gd name="connsiteX3-357" fmla="*/ 6739180 w 9144052"/>
              <a:gd name="connsiteY3-358" fmla="*/ 747447 h 911847"/>
              <a:gd name="connsiteX4-359" fmla="*/ 9144052 w 9144052"/>
              <a:gd name="connsiteY4-360" fmla="*/ 537135 h 911847"/>
              <a:gd name="connsiteX5-361" fmla="*/ 9143150 w 9144052"/>
              <a:gd name="connsiteY5-362" fmla="*/ 0 h 911847"/>
              <a:gd name="connsiteX6-363" fmla="*/ 20401 w 9144052"/>
              <a:gd name="connsiteY6-364" fmla="*/ 32880 h 911847"/>
              <a:gd name="connsiteX0-365" fmla="*/ 2371 w 9144052"/>
              <a:gd name="connsiteY0-366" fmla="*/ 1971 h 911847"/>
              <a:gd name="connsiteX1-367" fmla="*/ 0 w 9144052"/>
              <a:gd name="connsiteY1-368" fmla="*/ 911847 h 911847"/>
              <a:gd name="connsiteX2-369" fmla="*/ 2980996 w 9144052"/>
              <a:gd name="connsiteY2-370" fmla="*/ 390831 h 911847"/>
              <a:gd name="connsiteX3-371" fmla="*/ 6739180 w 9144052"/>
              <a:gd name="connsiteY3-372" fmla="*/ 747447 h 911847"/>
              <a:gd name="connsiteX4-373" fmla="*/ 9144052 w 9144052"/>
              <a:gd name="connsiteY4-374" fmla="*/ 537135 h 911847"/>
              <a:gd name="connsiteX5-375" fmla="*/ 9143150 w 9144052"/>
              <a:gd name="connsiteY5-376" fmla="*/ 0 h 911847"/>
              <a:gd name="connsiteX6-377" fmla="*/ 2371 w 9144052"/>
              <a:gd name="connsiteY6-378" fmla="*/ 1971 h 911847"/>
              <a:gd name="connsiteX0-379" fmla="*/ 2371 w 9144052"/>
              <a:gd name="connsiteY0-380" fmla="*/ 1971 h 911847"/>
              <a:gd name="connsiteX1-381" fmla="*/ 0 w 9144052"/>
              <a:gd name="connsiteY1-382" fmla="*/ 911847 h 911847"/>
              <a:gd name="connsiteX2-383" fmla="*/ 2980996 w 9144052"/>
              <a:gd name="connsiteY2-384" fmla="*/ 390831 h 911847"/>
              <a:gd name="connsiteX3-385" fmla="*/ 6739180 w 9144052"/>
              <a:gd name="connsiteY3-386" fmla="*/ 747447 h 911847"/>
              <a:gd name="connsiteX4-387" fmla="*/ 9144052 w 9144052"/>
              <a:gd name="connsiteY4-388" fmla="*/ 537135 h 911847"/>
              <a:gd name="connsiteX5-389" fmla="*/ 9143150 w 9144052"/>
              <a:gd name="connsiteY5-390" fmla="*/ 0 h 911847"/>
              <a:gd name="connsiteX6-391" fmla="*/ 2371 w 9144052"/>
              <a:gd name="connsiteY6-392" fmla="*/ 1971 h 911847"/>
              <a:gd name="connsiteX0-393" fmla="*/ 2371 w 9144052"/>
              <a:gd name="connsiteY0-394" fmla="*/ 1971 h 911847"/>
              <a:gd name="connsiteX1-395" fmla="*/ 0 w 9144052"/>
              <a:gd name="connsiteY1-396" fmla="*/ 911847 h 911847"/>
              <a:gd name="connsiteX2-397" fmla="*/ 2980996 w 9144052"/>
              <a:gd name="connsiteY2-398" fmla="*/ 390831 h 911847"/>
              <a:gd name="connsiteX3-399" fmla="*/ 9144052 w 9144052"/>
              <a:gd name="connsiteY3-400" fmla="*/ 537135 h 911847"/>
              <a:gd name="connsiteX4-401" fmla="*/ 9143150 w 9144052"/>
              <a:gd name="connsiteY4-402" fmla="*/ 0 h 911847"/>
              <a:gd name="connsiteX5-403" fmla="*/ 2371 w 9144052"/>
              <a:gd name="connsiteY5-404" fmla="*/ 1971 h 911847"/>
              <a:gd name="connsiteX0-405" fmla="*/ 2371 w 9144052"/>
              <a:gd name="connsiteY0-406" fmla="*/ 1971 h 911847"/>
              <a:gd name="connsiteX1-407" fmla="*/ 0 w 9144052"/>
              <a:gd name="connsiteY1-408" fmla="*/ 911847 h 911847"/>
              <a:gd name="connsiteX2-409" fmla="*/ 3361996 w 9144052"/>
              <a:gd name="connsiteY2-410" fmla="*/ 390831 h 911847"/>
              <a:gd name="connsiteX3-411" fmla="*/ 9144052 w 9144052"/>
              <a:gd name="connsiteY3-412" fmla="*/ 537135 h 911847"/>
              <a:gd name="connsiteX4-413" fmla="*/ 9143150 w 9144052"/>
              <a:gd name="connsiteY4-414" fmla="*/ 0 h 911847"/>
              <a:gd name="connsiteX5-415" fmla="*/ 2371 w 9144052"/>
              <a:gd name="connsiteY5-416" fmla="*/ 1971 h 911847"/>
              <a:gd name="connsiteX0-417" fmla="*/ 2371 w 9144052"/>
              <a:gd name="connsiteY0-418" fmla="*/ 1971 h 1193400"/>
              <a:gd name="connsiteX1-419" fmla="*/ 0 w 9144052"/>
              <a:gd name="connsiteY1-420" fmla="*/ 911847 h 1193400"/>
              <a:gd name="connsiteX2-421" fmla="*/ 3361996 w 9144052"/>
              <a:gd name="connsiteY2-422" fmla="*/ 390831 h 1193400"/>
              <a:gd name="connsiteX3-423" fmla="*/ 9144052 w 9144052"/>
              <a:gd name="connsiteY3-424" fmla="*/ 537135 h 1193400"/>
              <a:gd name="connsiteX4-425" fmla="*/ 9143150 w 9144052"/>
              <a:gd name="connsiteY4-426" fmla="*/ 0 h 1193400"/>
              <a:gd name="connsiteX5-427" fmla="*/ 2371 w 9144052"/>
              <a:gd name="connsiteY5-428" fmla="*/ 1971 h 1193400"/>
              <a:gd name="connsiteX0-429" fmla="*/ 2371 w 9144052"/>
              <a:gd name="connsiteY0-430" fmla="*/ 1971 h 1125725"/>
              <a:gd name="connsiteX1-431" fmla="*/ 0 w 9144052"/>
              <a:gd name="connsiteY1-432" fmla="*/ 911847 h 1125725"/>
              <a:gd name="connsiteX2-433" fmla="*/ 3361996 w 9144052"/>
              <a:gd name="connsiteY2-434" fmla="*/ 390831 h 1125725"/>
              <a:gd name="connsiteX3-435" fmla="*/ 9144052 w 9144052"/>
              <a:gd name="connsiteY3-436" fmla="*/ 537135 h 1125725"/>
              <a:gd name="connsiteX4-437" fmla="*/ 9143150 w 9144052"/>
              <a:gd name="connsiteY4-438" fmla="*/ 0 h 1125725"/>
              <a:gd name="connsiteX5-439" fmla="*/ 2371 w 9144052"/>
              <a:gd name="connsiteY5-440" fmla="*/ 1971 h 1125725"/>
              <a:gd name="connsiteX0-441" fmla="*/ 2371 w 9144052"/>
              <a:gd name="connsiteY0-442" fmla="*/ 1971 h 1244834"/>
              <a:gd name="connsiteX1-443" fmla="*/ 0 w 9144052"/>
              <a:gd name="connsiteY1-444" fmla="*/ 911847 h 1244834"/>
              <a:gd name="connsiteX2-445" fmla="*/ 3361996 w 9144052"/>
              <a:gd name="connsiteY2-446" fmla="*/ 390831 h 1244834"/>
              <a:gd name="connsiteX3-447" fmla="*/ 9144052 w 9144052"/>
              <a:gd name="connsiteY3-448" fmla="*/ 537135 h 1244834"/>
              <a:gd name="connsiteX4-449" fmla="*/ 9143150 w 9144052"/>
              <a:gd name="connsiteY4-450" fmla="*/ 0 h 1244834"/>
              <a:gd name="connsiteX5-451" fmla="*/ 2371 w 9144052"/>
              <a:gd name="connsiteY5-452" fmla="*/ 1971 h 1244834"/>
              <a:gd name="connsiteX0-453" fmla="*/ 2371 w 9144052"/>
              <a:gd name="connsiteY0-454" fmla="*/ 1971 h 1244834"/>
              <a:gd name="connsiteX1-455" fmla="*/ 0 w 9144052"/>
              <a:gd name="connsiteY1-456" fmla="*/ 863120 h 1244834"/>
              <a:gd name="connsiteX2-457" fmla="*/ 3361996 w 9144052"/>
              <a:gd name="connsiteY2-458" fmla="*/ 390831 h 1244834"/>
              <a:gd name="connsiteX3-459" fmla="*/ 9144052 w 9144052"/>
              <a:gd name="connsiteY3-460" fmla="*/ 537135 h 1244834"/>
              <a:gd name="connsiteX4-461" fmla="*/ 9143150 w 9144052"/>
              <a:gd name="connsiteY4-462" fmla="*/ 0 h 1244834"/>
              <a:gd name="connsiteX5-463" fmla="*/ 2371 w 9144052"/>
              <a:gd name="connsiteY5-464" fmla="*/ 1971 h 1244834"/>
              <a:gd name="connsiteX0-465" fmla="*/ 2371 w 9144052"/>
              <a:gd name="connsiteY0-466" fmla="*/ 1971 h 1244834"/>
              <a:gd name="connsiteX1-467" fmla="*/ 0 w 9144052"/>
              <a:gd name="connsiteY1-468" fmla="*/ 749425 h 1244834"/>
              <a:gd name="connsiteX2-469" fmla="*/ 3361996 w 9144052"/>
              <a:gd name="connsiteY2-470" fmla="*/ 390831 h 1244834"/>
              <a:gd name="connsiteX3-471" fmla="*/ 9144052 w 9144052"/>
              <a:gd name="connsiteY3-472" fmla="*/ 537135 h 1244834"/>
              <a:gd name="connsiteX4-473" fmla="*/ 9143150 w 9144052"/>
              <a:gd name="connsiteY4-474" fmla="*/ 0 h 1244834"/>
              <a:gd name="connsiteX5-475" fmla="*/ 2371 w 9144052"/>
              <a:gd name="connsiteY5-476" fmla="*/ 1971 h 1244834"/>
              <a:gd name="connsiteX0-477" fmla="*/ 2371 w 9144052"/>
              <a:gd name="connsiteY0-478" fmla="*/ 1971 h 1244834"/>
              <a:gd name="connsiteX1-479" fmla="*/ 0 w 9144052"/>
              <a:gd name="connsiteY1-480" fmla="*/ 749425 h 1244834"/>
              <a:gd name="connsiteX2-481" fmla="*/ 3343523 w 9144052"/>
              <a:gd name="connsiteY2-482" fmla="*/ 315034 h 1244834"/>
              <a:gd name="connsiteX3-483" fmla="*/ 9144052 w 9144052"/>
              <a:gd name="connsiteY3-484" fmla="*/ 537135 h 1244834"/>
              <a:gd name="connsiteX4-485" fmla="*/ 9143150 w 9144052"/>
              <a:gd name="connsiteY4-486" fmla="*/ 0 h 1244834"/>
              <a:gd name="connsiteX5-487" fmla="*/ 2371 w 9144052"/>
              <a:gd name="connsiteY5-488" fmla="*/ 1971 h 1244834"/>
              <a:gd name="connsiteX0-489" fmla="*/ 2371 w 9144052"/>
              <a:gd name="connsiteY0-490" fmla="*/ 1971 h 1244834"/>
              <a:gd name="connsiteX1-491" fmla="*/ 0 w 9144052"/>
              <a:gd name="connsiteY1-492" fmla="*/ 749425 h 1244834"/>
              <a:gd name="connsiteX2-493" fmla="*/ 3114923 w 9144052"/>
              <a:gd name="connsiteY2-494" fmla="*/ 315034 h 1244834"/>
              <a:gd name="connsiteX3-495" fmla="*/ 9144052 w 9144052"/>
              <a:gd name="connsiteY3-496" fmla="*/ 537135 h 1244834"/>
              <a:gd name="connsiteX4-497" fmla="*/ 9143150 w 9144052"/>
              <a:gd name="connsiteY4-498" fmla="*/ 0 h 1244834"/>
              <a:gd name="connsiteX5-499" fmla="*/ 2371 w 9144052"/>
              <a:gd name="connsiteY5-500" fmla="*/ 1971 h 1244834"/>
              <a:gd name="connsiteX0-501" fmla="*/ 2371 w 9144052"/>
              <a:gd name="connsiteY0-502" fmla="*/ 1971 h 1282732"/>
              <a:gd name="connsiteX1-503" fmla="*/ 0 w 9144052"/>
              <a:gd name="connsiteY1-504" fmla="*/ 749425 h 1282732"/>
              <a:gd name="connsiteX2-505" fmla="*/ 3114923 w 9144052"/>
              <a:gd name="connsiteY2-506" fmla="*/ 315034 h 1282732"/>
              <a:gd name="connsiteX3-507" fmla="*/ 9144052 w 9144052"/>
              <a:gd name="connsiteY3-508" fmla="*/ 537135 h 1282732"/>
              <a:gd name="connsiteX4-509" fmla="*/ 9143150 w 9144052"/>
              <a:gd name="connsiteY4-510" fmla="*/ 0 h 1282732"/>
              <a:gd name="connsiteX5-511" fmla="*/ 2371 w 9144052"/>
              <a:gd name="connsiteY5-512" fmla="*/ 1971 h 1282732"/>
              <a:gd name="connsiteX0-513" fmla="*/ 2371 w 9144052"/>
              <a:gd name="connsiteY0-514" fmla="*/ 1971 h 1282732"/>
              <a:gd name="connsiteX1-515" fmla="*/ 0 w 9144052"/>
              <a:gd name="connsiteY1-516" fmla="*/ 749425 h 1282732"/>
              <a:gd name="connsiteX2-517" fmla="*/ 3114923 w 9144052"/>
              <a:gd name="connsiteY2-518" fmla="*/ 315034 h 1282732"/>
              <a:gd name="connsiteX3-519" fmla="*/ 9144052 w 9144052"/>
              <a:gd name="connsiteY3-520" fmla="*/ 537135 h 1282732"/>
              <a:gd name="connsiteX4-521" fmla="*/ 9143150 w 9144052"/>
              <a:gd name="connsiteY4-522" fmla="*/ 0 h 1282732"/>
              <a:gd name="connsiteX5-523" fmla="*/ 2371 w 9144052"/>
              <a:gd name="connsiteY5-524" fmla="*/ 1971 h 1282732"/>
              <a:gd name="connsiteX0-525" fmla="*/ 2371 w 9144052"/>
              <a:gd name="connsiteY0-526" fmla="*/ 1971 h 1282732"/>
              <a:gd name="connsiteX1-527" fmla="*/ 0 w 9144052"/>
              <a:gd name="connsiteY1-528" fmla="*/ 749425 h 1282732"/>
              <a:gd name="connsiteX2-529" fmla="*/ 3114923 w 9144052"/>
              <a:gd name="connsiteY2-530" fmla="*/ 315034 h 1282732"/>
              <a:gd name="connsiteX3-531" fmla="*/ 9144052 w 9144052"/>
              <a:gd name="connsiteY3-532" fmla="*/ 537135 h 1282732"/>
              <a:gd name="connsiteX4-533" fmla="*/ 9143150 w 9144052"/>
              <a:gd name="connsiteY4-534" fmla="*/ 0 h 1282732"/>
              <a:gd name="connsiteX5-535" fmla="*/ 2371 w 9144052"/>
              <a:gd name="connsiteY5-536" fmla="*/ 1971 h 12827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0" name="Oval 9"/>
          <p:cNvSpPr/>
          <p:nvPr/>
        </p:nvSpPr>
        <p:spPr bwMode="gray">
          <a:xfrm>
            <a:off x="8826246" y="5641848"/>
            <a:ext cx="822198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1" name="Oval 10"/>
          <p:cNvSpPr/>
          <p:nvPr/>
        </p:nvSpPr>
        <p:spPr bwMode="gray">
          <a:xfrm>
            <a:off x="9361170" y="5212080"/>
            <a:ext cx="416052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12" name="Oval 11"/>
          <p:cNvSpPr/>
          <p:nvPr/>
        </p:nvSpPr>
        <p:spPr bwMode="gray">
          <a:xfrm>
            <a:off x="307086" y="5641848"/>
            <a:ext cx="901446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 bwMode="black">
          <a:xfrm>
            <a:off x="7508748" y="274638"/>
            <a:ext cx="1901952" cy="566928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495300" y="274638"/>
            <a:ext cx="6854952" cy="5696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0" y="0"/>
            <a:ext cx="9915962" cy="1862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  <a:gd name="connsiteX0-183" fmla="*/ 52 w 9153196"/>
              <a:gd name="connsiteY0-184" fmla="*/ 1284 h 1862136"/>
              <a:gd name="connsiteX1-185" fmla="*/ 0 w 9153196"/>
              <a:gd name="connsiteY1-186" fmla="*/ 1862136 h 1862136"/>
              <a:gd name="connsiteX2-187" fmla="*/ 2980996 w 9153196"/>
              <a:gd name="connsiteY2-188" fmla="*/ 960120 h 1862136"/>
              <a:gd name="connsiteX3-189" fmla="*/ 6739180 w 9153196"/>
              <a:gd name="connsiteY3-190" fmla="*/ 1316736 h 1862136"/>
              <a:gd name="connsiteX4-191" fmla="*/ 9144052 w 9153196"/>
              <a:gd name="connsiteY4-192" fmla="*/ 1106424 h 1862136"/>
              <a:gd name="connsiteX5-193" fmla="*/ 9153196 w 9153196"/>
              <a:gd name="connsiteY5-194" fmla="*/ 0 h 1862136"/>
              <a:gd name="connsiteX6-195" fmla="*/ 52 w 9153196"/>
              <a:gd name="connsiteY6-196" fmla="*/ 1284 h 1862136"/>
              <a:gd name="connsiteX0-197" fmla="*/ 52 w 9153196"/>
              <a:gd name="connsiteY0-198" fmla="*/ 1284 h 1862136"/>
              <a:gd name="connsiteX1-199" fmla="*/ 0 w 9153196"/>
              <a:gd name="connsiteY1-200" fmla="*/ 1862136 h 1862136"/>
              <a:gd name="connsiteX2-201" fmla="*/ 2999284 w 9153196"/>
              <a:gd name="connsiteY2-202" fmla="*/ 1051560 h 1862136"/>
              <a:gd name="connsiteX3-203" fmla="*/ 6739180 w 9153196"/>
              <a:gd name="connsiteY3-204" fmla="*/ 1316736 h 1862136"/>
              <a:gd name="connsiteX4-205" fmla="*/ 9144052 w 9153196"/>
              <a:gd name="connsiteY4-206" fmla="*/ 1106424 h 1862136"/>
              <a:gd name="connsiteX5-207" fmla="*/ 9153196 w 9153196"/>
              <a:gd name="connsiteY5-208" fmla="*/ 0 h 1862136"/>
              <a:gd name="connsiteX6-209" fmla="*/ 52 w 9153196"/>
              <a:gd name="connsiteY6-210" fmla="*/ 1284 h 1862136"/>
              <a:gd name="connsiteX0-211" fmla="*/ 52 w 9153196"/>
              <a:gd name="connsiteY0-212" fmla="*/ 1284 h 1862136"/>
              <a:gd name="connsiteX1-213" fmla="*/ 0 w 9153196"/>
              <a:gd name="connsiteY1-214" fmla="*/ 1862136 h 1862136"/>
              <a:gd name="connsiteX2-215" fmla="*/ 2999284 w 9153196"/>
              <a:gd name="connsiteY2-216" fmla="*/ 1051560 h 1862136"/>
              <a:gd name="connsiteX3-217" fmla="*/ 6739180 w 9153196"/>
              <a:gd name="connsiteY3-218" fmla="*/ 1316736 h 1862136"/>
              <a:gd name="connsiteX4-219" fmla="*/ 9144052 w 9153196"/>
              <a:gd name="connsiteY4-220" fmla="*/ 1487424 h 1862136"/>
              <a:gd name="connsiteX5-221" fmla="*/ 9153196 w 9153196"/>
              <a:gd name="connsiteY5-222" fmla="*/ 0 h 1862136"/>
              <a:gd name="connsiteX6-223" fmla="*/ 52 w 9153196"/>
              <a:gd name="connsiteY6-224" fmla="*/ 1284 h 1862136"/>
              <a:gd name="connsiteX0-225" fmla="*/ 52 w 9153196"/>
              <a:gd name="connsiteY0-226" fmla="*/ 1284 h 1862136"/>
              <a:gd name="connsiteX1-227" fmla="*/ 0 w 9153196"/>
              <a:gd name="connsiteY1-228" fmla="*/ 1862136 h 1862136"/>
              <a:gd name="connsiteX2-229" fmla="*/ 2999284 w 9153196"/>
              <a:gd name="connsiteY2-230" fmla="*/ 1051560 h 1862136"/>
              <a:gd name="connsiteX3-231" fmla="*/ 6281980 w 9153196"/>
              <a:gd name="connsiteY3-232" fmla="*/ 1469136 h 1862136"/>
              <a:gd name="connsiteX4-233" fmla="*/ 9144052 w 9153196"/>
              <a:gd name="connsiteY4-234" fmla="*/ 1487424 h 1862136"/>
              <a:gd name="connsiteX5-235" fmla="*/ 9153196 w 9153196"/>
              <a:gd name="connsiteY5-236" fmla="*/ 0 h 1862136"/>
              <a:gd name="connsiteX6-237" fmla="*/ 52 w 9153196"/>
              <a:gd name="connsiteY6-238" fmla="*/ 1284 h 1862136"/>
              <a:gd name="connsiteX0-239" fmla="*/ 52 w 9153196"/>
              <a:gd name="connsiteY0-240" fmla="*/ 1284 h 1862136"/>
              <a:gd name="connsiteX1-241" fmla="*/ 0 w 9153196"/>
              <a:gd name="connsiteY1-242" fmla="*/ 1862136 h 1862136"/>
              <a:gd name="connsiteX2-243" fmla="*/ 2999284 w 9153196"/>
              <a:gd name="connsiteY2-244" fmla="*/ 1051560 h 1862136"/>
              <a:gd name="connsiteX3-245" fmla="*/ 6281980 w 9153196"/>
              <a:gd name="connsiteY3-246" fmla="*/ 1469136 h 1862136"/>
              <a:gd name="connsiteX4-247" fmla="*/ 9144052 w 9153196"/>
              <a:gd name="connsiteY4-248" fmla="*/ 1487424 h 1862136"/>
              <a:gd name="connsiteX5-249" fmla="*/ 9153196 w 9153196"/>
              <a:gd name="connsiteY5-250" fmla="*/ 0 h 1862136"/>
              <a:gd name="connsiteX6-251" fmla="*/ 52 w 9153196"/>
              <a:gd name="connsiteY6-252" fmla="*/ 1284 h 1862136"/>
              <a:gd name="connsiteX0-253" fmla="*/ 52 w 9153196"/>
              <a:gd name="connsiteY0-254" fmla="*/ 1284 h 1862136"/>
              <a:gd name="connsiteX1-255" fmla="*/ 0 w 9153196"/>
              <a:gd name="connsiteY1-256" fmla="*/ 1862136 h 1862136"/>
              <a:gd name="connsiteX2-257" fmla="*/ 2999284 w 9153196"/>
              <a:gd name="connsiteY2-258" fmla="*/ 1051560 h 1862136"/>
              <a:gd name="connsiteX3-259" fmla="*/ 6281980 w 9153196"/>
              <a:gd name="connsiteY3-260" fmla="*/ 1469136 h 1862136"/>
              <a:gd name="connsiteX4-261" fmla="*/ 9144052 w 9153196"/>
              <a:gd name="connsiteY4-262" fmla="*/ 1487424 h 1862136"/>
              <a:gd name="connsiteX5-263" fmla="*/ 9153196 w 9153196"/>
              <a:gd name="connsiteY5-264" fmla="*/ 0 h 1862136"/>
              <a:gd name="connsiteX6-265" fmla="*/ 52 w 9153196"/>
              <a:gd name="connsiteY6-266" fmla="*/ 1284 h 1862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153196" h="1862136">
                <a:moveTo>
                  <a:pt x="52" y="1284"/>
                </a:moveTo>
                <a:cubicBezTo>
                  <a:pt x="35" y="491948"/>
                  <a:pt x="17" y="1371472"/>
                  <a:pt x="0" y="1862136"/>
                </a:cubicBezTo>
                <a:cubicBezTo>
                  <a:pt x="304800" y="1706688"/>
                  <a:pt x="1952287" y="1117060"/>
                  <a:pt x="2999284" y="1051560"/>
                </a:cubicBezTo>
                <a:cubicBezTo>
                  <a:pt x="4046281" y="986060"/>
                  <a:pt x="5541316" y="1353820"/>
                  <a:pt x="6281980" y="1469136"/>
                </a:cubicBezTo>
                <a:cubicBezTo>
                  <a:pt x="7022644" y="1584452"/>
                  <a:pt x="8247940" y="1834896"/>
                  <a:pt x="9144052" y="1487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8" name="Freeform 7"/>
          <p:cNvSpPr/>
          <p:nvPr/>
        </p:nvSpPr>
        <p:spPr bwMode="invGray">
          <a:xfrm>
            <a:off x="-56" y="0"/>
            <a:ext cx="9915962" cy="1481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-1" fmla="*/ 0 w 9153144"/>
              <a:gd name="connsiteY0-2" fmla="*/ 9144 h 1630680"/>
              <a:gd name="connsiteX1-3" fmla="*/ 18288 w 9153144"/>
              <a:gd name="connsiteY1-4" fmla="*/ 1472184 h 1630680"/>
              <a:gd name="connsiteX2-5" fmla="*/ 2980944 w 9153144"/>
              <a:gd name="connsiteY2-6" fmla="*/ 960120 h 1630680"/>
              <a:gd name="connsiteX3-7" fmla="*/ 7114032 w 9153144"/>
              <a:gd name="connsiteY3-8" fmla="*/ 1353312 h 1630680"/>
              <a:gd name="connsiteX4-9" fmla="*/ 9144000 w 9153144"/>
              <a:gd name="connsiteY4-10" fmla="*/ 1106424 h 1630680"/>
              <a:gd name="connsiteX5-11" fmla="*/ 9153144 w 9153144"/>
              <a:gd name="connsiteY5-12" fmla="*/ 0 h 1630680"/>
              <a:gd name="connsiteX6-13" fmla="*/ 0 w 9153144"/>
              <a:gd name="connsiteY6-14" fmla="*/ 9144 h 1630680"/>
              <a:gd name="connsiteX0-15" fmla="*/ 0 w 9153144"/>
              <a:gd name="connsiteY0-16" fmla="*/ 9144 h 1630680"/>
              <a:gd name="connsiteX1-17" fmla="*/ 18288 w 9153144"/>
              <a:gd name="connsiteY1-18" fmla="*/ 1472184 h 1630680"/>
              <a:gd name="connsiteX2-19" fmla="*/ 2980944 w 9153144"/>
              <a:gd name="connsiteY2-20" fmla="*/ 960120 h 1630680"/>
              <a:gd name="connsiteX3-21" fmla="*/ 7114032 w 9153144"/>
              <a:gd name="connsiteY3-22" fmla="*/ 1353312 h 1630680"/>
              <a:gd name="connsiteX4-23" fmla="*/ 9144000 w 9153144"/>
              <a:gd name="connsiteY4-24" fmla="*/ 1106424 h 1630680"/>
              <a:gd name="connsiteX5-25" fmla="*/ 9153144 w 9153144"/>
              <a:gd name="connsiteY5-26" fmla="*/ 0 h 1630680"/>
              <a:gd name="connsiteX6-27" fmla="*/ 0 w 9153144"/>
              <a:gd name="connsiteY6-28" fmla="*/ 9144 h 1630680"/>
              <a:gd name="connsiteX0-29" fmla="*/ 0 w 9153144"/>
              <a:gd name="connsiteY0-30" fmla="*/ 9144 h 1472184"/>
              <a:gd name="connsiteX1-31" fmla="*/ 18288 w 9153144"/>
              <a:gd name="connsiteY1-32" fmla="*/ 1472184 h 1472184"/>
              <a:gd name="connsiteX2-33" fmla="*/ 2980944 w 9153144"/>
              <a:gd name="connsiteY2-34" fmla="*/ 960120 h 1472184"/>
              <a:gd name="connsiteX3-35" fmla="*/ 7114032 w 9153144"/>
              <a:gd name="connsiteY3-36" fmla="*/ 1353312 h 1472184"/>
              <a:gd name="connsiteX4-37" fmla="*/ 9144000 w 9153144"/>
              <a:gd name="connsiteY4-38" fmla="*/ 1106424 h 1472184"/>
              <a:gd name="connsiteX5-39" fmla="*/ 9153144 w 9153144"/>
              <a:gd name="connsiteY5-40" fmla="*/ 0 h 1472184"/>
              <a:gd name="connsiteX6-41" fmla="*/ 0 w 9153144"/>
              <a:gd name="connsiteY6-42" fmla="*/ 9144 h 1472184"/>
              <a:gd name="connsiteX0-43" fmla="*/ 0 w 9153144"/>
              <a:gd name="connsiteY0-44" fmla="*/ 9144 h 1472184"/>
              <a:gd name="connsiteX1-45" fmla="*/ 18288 w 9153144"/>
              <a:gd name="connsiteY1-46" fmla="*/ 1472184 h 1472184"/>
              <a:gd name="connsiteX2-47" fmla="*/ 2980944 w 9153144"/>
              <a:gd name="connsiteY2-48" fmla="*/ 960120 h 1472184"/>
              <a:gd name="connsiteX3-49" fmla="*/ 7114032 w 9153144"/>
              <a:gd name="connsiteY3-50" fmla="*/ 1353312 h 1472184"/>
              <a:gd name="connsiteX4-51" fmla="*/ 9144000 w 9153144"/>
              <a:gd name="connsiteY4-52" fmla="*/ 1106424 h 1472184"/>
              <a:gd name="connsiteX5-53" fmla="*/ 9153144 w 9153144"/>
              <a:gd name="connsiteY5-54" fmla="*/ 0 h 1472184"/>
              <a:gd name="connsiteX6-55" fmla="*/ 0 w 9153144"/>
              <a:gd name="connsiteY6-56" fmla="*/ 9144 h 1472184"/>
              <a:gd name="connsiteX0-57" fmla="*/ 0 w 9153144"/>
              <a:gd name="connsiteY0-58" fmla="*/ 9144 h 1472184"/>
              <a:gd name="connsiteX1-59" fmla="*/ 18288 w 9153144"/>
              <a:gd name="connsiteY1-60" fmla="*/ 1472184 h 1472184"/>
              <a:gd name="connsiteX2-61" fmla="*/ 2980944 w 9153144"/>
              <a:gd name="connsiteY2-62" fmla="*/ 960120 h 1472184"/>
              <a:gd name="connsiteX3-63" fmla="*/ 7114032 w 9153144"/>
              <a:gd name="connsiteY3-64" fmla="*/ 1353312 h 1472184"/>
              <a:gd name="connsiteX4-65" fmla="*/ 9144000 w 9153144"/>
              <a:gd name="connsiteY4-66" fmla="*/ 1106424 h 1472184"/>
              <a:gd name="connsiteX5-67" fmla="*/ 9153144 w 9153144"/>
              <a:gd name="connsiteY5-68" fmla="*/ 0 h 1472184"/>
              <a:gd name="connsiteX6-69" fmla="*/ 0 w 9153144"/>
              <a:gd name="connsiteY6-70" fmla="*/ 9144 h 1472184"/>
              <a:gd name="connsiteX0-71" fmla="*/ 0 w 9153144"/>
              <a:gd name="connsiteY0-72" fmla="*/ 9144 h 1472184"/>
              <a:gd name="connsiteX1-73" fmla="*/ 18288 w 9153144"/>
              <a:gd name="connsiteY1-74" fmla="*/ 1472184 h 1472184"/>
              <a:gd name="connsiteX2-75" fmla="*/ 2980944 w 9153144"/>
              <a:gd name="connsiteY2-76" fmla="*/ 960120 h 1472184"/>
              <a:gd name="connsiteX3-77" fmla="*/ 7114032 w 9153144"/>
              <a:gd name="connsiteY3-78" fmla="*/ 1353312 h 1472184"/>
              <a:gd name="connsiteX4-79" fmla="*/ 9144000 w 9153144"/>
              <a:gd name="connsiteY4-80" fmla="*/ 1106424 h 1472184"/>
              <a:gd name="connsiteX5-81" fmla="*/ 9153144 w 9153144"/>
              <a:gd name="connsiteY5-82" fmla="*/ 0 h 1472184"/>
              <a:gd name="connsiteX6-83" fmla="*/ 0 w 9153144"/>
              <a:gd name="connsiteY6-84" fmla="*/ 9144 h 1472184"/>
              <a:gd name="connsiteX0-85" fmla="*/ 0 w 9153144"/>
              <a:gd name="connsiteY0-86" fmla="*/ 9144 h 1472184"/>
              <a:gd name="connsiteX1-87" fmla="*/ 18288 w 9153144"/>
              <a:gd name="connsiteY1-88" fmla="*/ 1472184 h 1472184"/>
              <a:gd name="connsiteX2-89" fmla="*/ 2980944 w 9153144"/>
              <a:gd name="connsiteY2-90" fmla="*/ 960120 h 1472184"/>
              <a:gd name="connsiteX3-91" fmla="*/ 7114032 w 9153144"/>
              <a:gd name="connsiteY3-92" fmla="*/ 1353312 h 1472184"/>
              <a:gd name="connsiteX4-93" fmla="*/ 9144000 w 9153144"/>
              <a:gd name="connsiteY4-94" fmla="*/ 1106424 h 1472184"/>
              <a:gd name="connsiteX5-95" fmla="*/ 9153144 w 9153144"/>
              <a:gd name="connsiteY5-96" fmla="*/ 0 h 1472184"/>
              <a:gd name="connsiteX6-97" fmla="*/ 0 w 9153144"/>
              <a:gd name="connsiteY6-98" fmla="*/ 9144 h 1472184"/>
              <a:gd name="connsiteX0-99" fmla="*/ 0 w 9153144"/>
              <a:gd name="connsiteY0-100" fmla="*/ 9144 h 1472184"/>
              <a:gd name="connsiteX1-101" fmla="*/ 18288 w 9153144"/>
              <a:gd name="connsiteY1-102" fmla="*/ 1472184 h 1472184"/>
              <a:gd name="connsiteX2-103" fmla="*/ 2980944 w 9153144"/>
              <a:gd name="connsiteY2-104" fmla="*/ 960120 h 1472184"/>
              <a:gd name="connsiteX3-105" fmla="*/ 6733032 w 9153144"/>
              <a:gd name="connsiteY3-106" fmla="*/ 1353312 h 1472184"/>
              <a:gd name="connsiteX4-107" fmla="*/ 9144000 w 9153144"/>
              <a:gd name="connsiteY4-108" fmla="*/ 1106424 h 1472184"/>
              <a:gd name="connsiteX5-109" fmla="*/ 9153144 w 9153144"/>
              <a:gd name="connsiteY5-110" fmla="*/ 0 h 1472184"/>
              <a:gd name="connsiteX6-111" fmla="*/ 0 w 9153144"/>
              <a:gd name="connsiteY6-112" fmla="*/ 9144 h 1472184"/>
              <a:gd name="connsiteX0-113" fmla="*/ 0 w 9153144"/>
              <a:gd name="connsiteY0-114" fmla="*/ 9144 h 1472184"/>
              <a:gd name="connsiteX1-115" fmla="*/ 18288 w 9153144"/>
              <a:gd name="connsiteY1-116" fmla="*/ 1472184 h 1472184"/>
              <a:gd name="connsiteX2-117" fmla="*/ 2980944 w 9153144"/>
              <a:gd name="connsiteY2-118" fmla="*/ 960120 h 1472184"/>
              <a:gd name="connsiteX3-119" fmla="*/ 6739128 w 9153144"/>
              <a:gd name="connsiteY3-120" fmla="*/ 1316736 h 1472184"/>
              <a:gd name="connsiteX4-121" fmla="*/ 9144000 w 9153144"/>
              <a:gd name="connsiteY4-122" fmla="*/ 1106424 h 1472184"/>
              <a:gd name="connsiteX5-123" fmla="*/ 9153144 w 9153144"/>
              <a:gd name="connsiteY5-124" fmla="*/ 0 h 1472184"/>
              <a:gd name="connsiteX6-125" fmla="*/ 0 w 9153144"/>
              <a:gd name="connsiteY6-126" fmla="*/ 9144 h 1472184"/>
              <a:gd name="connsiteX0-127" fmla="*/ 0 w 9153144"/>
              <a:gd name="connsiteY0-128" fmla="*/ 9144 h 1472184"/>
              <a:gd name="connsiteX1-129" fmla="*/ 18288 w 9153144"/>
              <a:gd name="connsiteY1-130" fmla="*/ 1472184 h 1472184"/>
              <a:gd name="connsiteX2-131" fmla="*/ 2980944 w 9153144"/>
              <a:gd name="connsiteY2-132" fmla="*/ 960120 h 1472184"/>
              <a:gd name="connsiteX3-133" fmla="*/ 6739128 w 9153144"/>
              <a:gd name="connsiteY3-134" fmla="*/ 1316736 h 1472184"/>
              <a:gd name="connsiteX4-135" fmla="*/ 9144000 w 9153144"/>
              <a:gd name="connsiteY4-136" fmla="*/ 1106424 h 1472184"/>
              <a:gd name="connsiteX5-137" fmla="*/ 9153144 w 9153144"/>
              <a:gd name="connsiteY5-138" fmla="*/ 0 h 1472184"/>
              <a:gd name="connsiteX6-139" fmla="*/ 0 w 9153144"/>
              <a:gd name="connsiteY6-140" fmla="*/ 9144 h 1472184"/>
              <a:gd name="connsiteX0-141" fmla="*/ 0 w 9153144"/>
              <a:gd name="connsiteY0-142" fmla="*/ 9144 h 1472184"/>
              <a:gd name="connsiteX1-143" fmla="*/ 18288 w 9153144"/>
              <a:gd name="connsiteY1-144" fmla="*/ 1472184 h 1472184"/>
              <a:gd name="connsiteX2-145" fmla="*/ 2980944 w 9153144"/>
              <a:gd name="connsiteY2-146" fmla="*/ 960120 h 1472184"/>
              <a:gd name="connsiteX3-147" fmla="*/ 6739128 w 9153144"/>
              <a:gd name="connsiteY3-148" fmla="*/ 1316736 h 1472184"/>
              <a:gd name="connsiteX4-149" fmla="*/ 9144000 w 9153144"/>
              <a:gd name="connsiteY4-150" fmla="*/ 1106424 h 1472184"/>
              <a:gd name="connsiteX5-151" fmla="*/ 9153144 w 9153144"/>
              <a:gd name="connsiteY5-152" fmla="*/ 0 h 1472184"/>
              <a:gd name="connsiteX6-153" fmla="*/ 0 w 9153144"/>
              <a:gd name="connsiteY6-154" fmla="*/ 9144 h 1472184"/>
              <a:gd name="connsiteX0-155" fmla="*/ 52 w 9153196"/>
              <a:gd name="connsiteY0-156" fmla="*/ 9144 h 1481136"/>
              <a:gd name="connsiteX1-157" fmla="*/ 0 w 9153196"/>
              <a:gd name="connsiteY1-158" fmla="*/ 1481136 h 1481136"/>
              <a:gd name="connsiteX2-159" fmla="*/ 2980996 w 9153196"/>
              <a:gd name="connsiteY2-160" fmla="*/ 960120 h 1481136"/>
              <a:gd name="connsiteX3-161" fmla="*/ 6739180 w 9153196"/>
              <a:gd name="connsiteY3-162" fmla="*/ 1316736 h 1481136"/>
              <a:gd name="connsiteX4-163" fmla="*/ 9144052 w 9153196"/>
              <a:gd name="connsiteY4-164" fmla="*/ 1106424 h 1481136"/>
              <a:gd name="connsiteX5-165" fmla="*/ 9153196 w 9153196"/>
              <a:gd name="connsiteY5-166" fmla="*/ 0 h 1481136"/>
              <a:gd name="connsiteX6-167" fmla="*/ 52 w 9153196"/>
              <a:gd name="connsiteY6-168" fmla="*/ 9144 h 1481136"/>
              <a:gd name="connsiteX0-169" fmla="*/ 52 w 9153196"/>
              <a:gd name="connsiteY0-170" fmla="*/ 1284 h 1481136"/>
              <a:gd name="connsiteX1-171" fmla="*/ 0 w 9153196"/>
              <a:gd name="connsiteY1-172" fmla="*/ 1481136 h 1481136"/>
              <a:gd name="connsiteX2-173" fmla="*/ 2980996 w 9153196"/>
              <a:gd name="connsiteY2-174" fmla="*/ 960120 h 1481136"/>
              <a:gd name="connsiteX3-175" fmla="*/ 6739180 w 9153196"/>
              <a:gd name="connsiteY3-176" fmla="*/ 1316736 h 1481136"/>
              <a:gd name="connsiteX4-177" fmla="*/ 9144052 w 9153196"/>
              <a:gd name="connsiteY4-178" fmla="*/ 1106424 h 1481136"/>
              <a:gd name="connsiteX5-179" fmla="*/ 9153196 w 9153196"/>
              <a:gd name="connsiteY5-180" fmla="*/ 0 h 1481136"/>
              <a:gd name="connsiteX6-181" fmla="*/ 52 w 9153196"/>
              <a:gd name="connsiteY6-182" fmla="*/ 1284 h 1481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153196" h="1481136">
                <a:moveTo>
                  <a:pt x="52" y="1284"/>
                </a:moveTo>
                <a:cubicBezTo>
                  <a:pt x="35" y="491948"/>
                  <a:pt x="17" y="990472"/>
                  <a:pt x="0" y="1481136"/>
                </a:cubicBezTo>
                <a:cubicBezTo>
                  <a:pt x="414528" y="1319592"/>
                  <a:pt x="1857799" y="987520"/>
                  <a:pt x="2980996" y="960120"/>
                </a:cubicBezTo>
                <a:cubicBezTo>
                  <a:pt x="4104193" y="932720"/>
                  <a:pt x="6019852" y="1271016"/>
                  <a:pt x="6739180" y="1316736"/>
                </a:cubicBezTo>
                <a:cubicBezTo>
                  <a:pt x="7458508" y="1362456"/>
                  <a:pt x="8247940" y="1453896"/>
                  <a:pt x="9144052" y="1106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95300" y="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537960"/>
            <a:ext cx="23114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4E6A0-7FDA-41C7-A07B-18E699B7B6EF}" type="datetimeFigureOut">
              <a:rPr lang="ko-KR" altLang="en-US" smtClean="0"/>
              <a:t>2026-09-15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537960"/>
            <a:ext cx="31369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537960"/>
            <a:ext cx="23114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6366-83C1-4899-80B7-3FD34BE5C9C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gray"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600" rtl="0" eaLnBrk="1" latinLnBrk="1" hangingPunct="1">
        <a:spcBef>
          <a:spcPct val="0"/>
        </a:spcBef>
        <a:buNone/>
        <a:defRPr lang="en-US" sz="3900" b="1" kern="1200" smtClean="0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71475" indent="-371475" algn="l" defTabSz="990600" rtl="0" eaLnBrk="1" latinLnBrk="1" hangingPunct="1">
        <a:spcBef>
          <a:spcPct val="20000"/>
        </a:spcBef>
        <a:buClr>
          <a:schemeClr val="accent5"/>
        </a:buClr>
        <a:buSzPct val="85000"/>
        <a:buFont typeface="Wingdings" panose="05000000000000000000" pitchFamily="2" charset="2"/>
        <a:buChar char="¢"/>
        <a:defRPr lang="en-US" sz="3465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804545" indent="-309245" algn="l" defTabSz="990600" rtl="0" eaLnBrk="1" latinLnBrk="1" hangingPunct="1">
        <a:spcBef>
          <a:spcPct val="20000"/>
        </a:spcBef>
        <a:buClr>
          <a:schemeClr val="accent4"/>
        </a:buClr>
        <a:buSzPct val="85000"/>
        <a:buFont typeface="Wingdings" panose="05000000000000000000" pitchFamily="2" charset="2"/>
        <a:buChar char="¤"/>
        <a:defRPr lang="en-US" sz="3035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238250" indent="-247650" algn="l" defTabSz="990600" rtl="0" eaLnBrk="1" latinLnBrk="1" hangingPunct="1">
        <a:spcBef>
          <a:spcPct val="20000"/>
        </a:spcBef>
        <a:buClr>
          <a:schemeClr val="accent3"/>
        </a:buClr>
        <a:buSzPct val="85000"/>
        <a:buFont typeface="Wingdings" panose="05000000000000000000" pitchFamily="2" charset="2"/>
        <a:buChar char="¤"/>
        <a:defRPr lang="en-US" sz="26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733550" indent="-247650" algn="l" defTabSz="990600" rtl="0" eaLnBrk="1" latinLnBrk="1" hangingPunct="1">
        <a:spcBef>
          <a:spcPct val="20000"/>
        </a:spcBef>
        <a:buClr>
          <a:schemeClr val="accent2"/>
        </a:buClr>
        <a:buSzPct val="85000"/>
        <a:buFont typeface="Wingdings" panose="05000000000000000000" pitchFamily="2" charset="2"/>
        <a:buChar char="¤"/>
        <a:defRPr lang="en-US" sz="2165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228850" indent="-247650" algn="l" defTabSz="990600" rtl="0" eaLnBrk="1" latinLnBrk="1" hangingPunct="1">
        <a:spcBef>
          <a:spcPct val="20000"/>
        </a:spcBef>
        <a:buClr>
          <a:schemeClr val="accent6"/>
        </a:buClr>
        <a:buSzPct val="85000"/>
        <a:buFont typeface="Wingdings" panose="05000000000000000000" pitchFamily="2" charset="2"/>
        <a:buChar char="¤"/>
        <a:defRPr lang="en-US" sz="2165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724150" indent="-247650" algn="l" defTabSz="9906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6pPr>
      <a:lvl7pPr marL="3219450" indent="-247650" algn="l" defTabSz="9906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7pPr>
      <a:lvl8pPr marL="3714750" indent="-247650" algn="l" defTabSz="9906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8pPr>
      <a:lvl9pPr marL="4210050" indent="-247650" algn="l" defTabSz="9906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1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6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9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2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5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71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400" algn="l" defTabSz="990600" rtl="0" eaLnBrk="1" latinLnBrk="1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Relationship Id="rId12" Type="http://schemas.openxmlformats.org/officeDocument/2006/relationships/image" Target="../media/image75.png"/><Relationship Id="rId13" Type="http://schemas.openxmlformats.org/officeDocument/2006/relationships/image" Target="../media/image7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0" Type="http://schemas.openxmlformats.org/officeDocument/2006/relationships/image" Target="../media/image14.jpeg"/><Relationship Id="rId11" Type="http://schemas.openxmlformats.org/officeDocument/2006/relationships/image" Target="../media/image15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jpeg"/><Relationship Id="rId8" Type="http://schemas.openxmlformats.org/officeDocument/2006/relationships/image" Target="../media/image22.jpeg"/><Relationship Id="rId9" Type="http://schemas.openxmlformats.org/officeDocument/2006/relationships/image" Target="../media/image23.jpeg"/><Relationship Id="rId10" Type="http://schemas.openxmlformats.org/officeDocument/2006/relationships/image" Target="../media/image24.jpeg"/><Relationship Id="rId11" Type="http://schemas.openxmlformats.org/officeDocument/2006/relationships/image" Target="../media/image25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8" Type="http://schemas.openxmlformats.org/officeDocument/2006/relationships/image" Target="../media/image32.jpeg"/><Relationship Id="rId9" Type="http://schemas.openxmlformats.org/officeDocument/2006/relationships/image" Target="../media/image33.jpeg"/><Relationship Id="rId10" Type="http://schemas.openxmlformats.org/officeDocument/2006/relationships/image" Target="../media/image34.jpeg"/><Relationship Id="rId11" Type="http://schemas.openxmlformats.org/officeDocument/2006/relationships/image" Target="../media/image35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43.jpeg"/><Relationship Id="rId10" Type="http://schemas.openxmlformats.org/officeDocument/2006/relationships/image" Target="../media/image44.jpeg"/><Relationship Id="rId11" Type="http://schemas.openxmlformats.org/officeDocument/2006/relationships/image" Target="../media/image45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6" Type="http://schemas.openxmlformats.org/officeDocument/2006/relationships/image" Target="../media/image50.jpeg"/><Relationship Id="rId7" Type="http://schemas.openxmlformats.org/officeDocument/2006/relationships/image" Target="../media/image51.jpeg"/><Relationship Id="rId8" Type="http://schemas.openxmlformats.org/officeDocument/2006/relationships/image" Target="../media/image52.jpeg"/><Relationship Id="rId9" Type="http://schemas.openxmlformats.org/officeDocument/2006/relationships/image" Target="../media/image53.jpeg"/><Relationship Id="rId10" Type="http://schemas.openxmlformats.org/officeDocument/2006/relationships/image" Target="../media/image54.jpeg"/><Relationship Id="rId11" Type="http://schemas.openxmlformats.org/officeDocument/2006/relationships/image" Target="../media/image55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Relationship Id="rId3" Type="http://schemas.openxmlformats.org/officeDocument/2006/relationships/image" Target="../media/image57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image" Target="../media/image60.jpeg"/><Relationship Id="rId7" Type="http://schemas.openxmlformats.org/officeDocument/2006/relationships/image" Target="../media/image61.jpeg"/><Relationship Id="rId8" Type="http://schemas.openxmlformats.org/officeDocument/2006/relationships/image" Target="../media/image62.jpeg"/><Relationship Id="rId9" Type="http://schemas.openxmlformats.org/officeDocument/2006/relationships/image" Target="../media/image63.jpeg"/><Relationship Id="rId10" Type="http://schemas.openxmlformats.org/officeDocument/2006/relationships/image" Target="../media/image64.jpeg"/><Relationship Id="rId11" Type="http://schemas.openxmlformats.org/officeDocument/2006/relationships/image" Target="../media/image65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Relationship Id="rId3" Type="http://schemas.openxmlformats.org/officeDocument/2006/relationships/image" Target="../media/image67.jpeg"/><Relationship Id="rId4" Type="http://schemas.openxmlformats.org/officeDocument/2006/relationships/image" Target="../media/image68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69.jpe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2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NutraPark_logo_clea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6928" y="320040"/>
            <a:ext cx="2194560" cy="6519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1389888"/>
            <a:ext cx="4983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900" b="1">
                <a:solidFill>
                  <a:srgbClr val="16653B"/>
                </a:solidFill>
                <a:latin typeface="Noto Sans"/>
              </a:rPr>
              <a:t>FRUITQ+ FIELD TRIAL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947672"/>
            <a:ext cx="49834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27312C"/>
                </a:solidFill>
                <a:latin typeface="Noto Sans"/>
              </a:rPr>
              <a:t>Strawberry · Huzhou, China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724912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16653B"/>
                </a:solidFill>
                <a:latin typeface="Noto Sans"/>
              </a:rPr>
              <a:t>FIELD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90672"/>
            <a:ext cx="48920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7312C"/>
                </a:solidFill>
                <a:latin typeface="Noto Sans"/>
              </a:rPr>
              <a:t>Brix  ·  Firmness  ·  Fruit Weight  ·  Coloration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712463"/>
            <a:ext cx="48920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F6763"/>
                </a:solidFill>
                <a:latin typeface="Noto Sans"/>
              </a:rPr>
              <a:t>Wang Erhao Strawberry Farm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041648"/>
            <a:ext cx="48920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F6763"/>
                </a:solidFill>
                <a:latin typeface="Noto Sans"/>
              </a:rPr>
              <a:t>Nov. 18, 2024 – Feb. 19,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992624"/>
            <a:ext cx="48920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653B"/>
                </a:solidFill>
                <a:latin typeface="Noto Sans"/>
              </a:rPr>
              <a:t>Enhance 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394960"/>
            <a:ext cx="48920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7312C"/>
                </a:solidFill>
                <a:latin typeface="Noto Sans"/>
              </a:rPr>
              <a:t>Powered by LPE Technology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640080"/>
            <a:ext cx="3310128" cy="5577840"/>
          </a:xfrm>
          <a:prstGeom prst="roundRect">
            <a:avLst/>
          </a:prstGeom>
          <a:solidFill>
            <a:srgbClr val="F6F9F7"/>
          </a:solidFill>
          <a:ln>
            <a:solidFill>
              <a:srgbClr val="E2EA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FruitQ_Bottle_tight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10528" y="932688"/>
            <a:ext cx="1843207" cy="50109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1865632" y="579942"/>
            <a:ext cx="1530711" cy="407891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lang="en-US" sz="3600" b="1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CN" sz="1950" dirty="0" b="1">
                <a:solidFill>
                  <a:srgbClr val="16653B"/>
                </a:solidFill>
                <a:latin typeface="Noto Sans"/>
              </a:rPr>
              <a:t>Field Trial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483" y="1303481"/>
            <a:ext cx="7239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 b="1">
                <a:latin typeface="Noto Sans"/>
              </a:rPr>
              <a:t>Trial overview</a:t>
            </a:r>
          </a:p>
          <a:p>
            <a:endParaRPr lang="ko-KR" altLang="en-US" dirty="0"/>
          </a:p>
          <a:p>
            <a:r>
              <a:rPr lang="ko-KR" altLang="en-US" dirty="0">
                <a:latin typeface="Noto Sans"/>
              </a:rPr>
              <a:t>● </a:t>
            </a:r>
            <a:r>
              <a:rPr lang="en-US" altLang="zh-CN" dirty="0">
                <a:latin typeface="Noto Sans"/>
              </a:rPr>
              <a:t>Location: Wang </a:t>
            </a:r>
            <a:r>
              <a:rPr lang="en-US" altLang="zh-CN" dirty="0" err="1">
                <a:latin typeface="Noto Sans"/>
              </a:rPr>
              <a:t>Erhao</a:t>
            </a:r>
            <a:r>
              <a:rPr lang="en-US" altLang="zh-CN" dirty="0">
                <a:latin typeface="Noto Sans"/>
              </a:rPr>
              <a:t> Strawberry Farm, Huzhou, China</a:t>
            </a:r>
          </a:p>
          <a:p>
            <a:r>
              <a:rPr lang="ko-KR" altLang="en-US" dirty="0">
                <a:latin typeface="Noto Sans"/>
              </a:rPr>
              <a:t>● </a:t>
            </a:r>
            <a:r>
              <a:rPr lang="en-US" altLang="zh-CN" dirty="0">
                <a:latin typeface="Noto Sans"/>
              </a:rPr>
              <a:t>Test crop </a:t>
            </a:r>
            <a:r>
              <a:rPr lang="en-US" altLang="ko-KR" dirty="0">
                <a:latin typeface="Noto Sans"/>
              </a:rPr>
              <a:t>: </a:t>
            </a:r>
            <a:r>
              <a:rPr lang="en-US" altLang="zh-CN" dirty="0">
                <a:latin typeface="Noto Sans"/>
              </a:rPr>
              <a:t>Strawberry</a:t>
            </a:r>
            <a:endParaRPr lang="en-US" altLang="ko-KR" dirty="0"/>
          </a:p>
          <a:p>
            <a:r>
              <a:rPr lang="en-US" altLang="ko-KR" dirty="0">
                <a:latin typeface="Noto Sans"/>
              </a:rPr>
              <a:t>● </a:t>
            </a:r>
            <a:r>
              <a:rPr lang="en-US" altLang="zh-CN" dirty="0">
                <a:latin typeface="Noto Sans"/>
              </a:rPr>
              <a:t>Test period </a:t>
            </a:r>
            <a:r>
              <a:rPr lang="en-US" altLang="ko-KR" dirty="0">
                <a:latin typeface="Noto Sans"/>
              </a:rPr>
              <a:t>:	Nov. 18, 2024</a:t>
            </a:r>
            <a:r>
              <a:rPr lang="zh-CN" altLang="en-US" dirty="0">
                <a:latin typeface="Noto Sans"/>
              </a:rPr>
              <a:t> </a:t>
            </a:r>
            <a:r>
              <a:rPr lang="en-US" altLang="ko-KR" dirty="0">
                <a:latin typeface="Noto Sans"/>
              </a:rPr>
              <a:t>~ Feb. 19, 2025</a:t>
            </a:r>
            <a:endParaRPr lang="ko-KR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66483" y="4577275"/>
            <a:ext cx="898487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ko-KR" dirty="0"/>
          </a:p>
          <a:p>
            <a:r>
              <a:rPr lang="en-US" altLang="ko-KR" dirty="0">
                <a:latin typeface="Noto Sans"/>
              </a:rPr>
              <a:t>● </a:t>
            </a:r>
            <a:r>
              <a:rPr lang="en-US" altLang="zh-CN" dirty="0">
                <a:latin typeface="Noto Sans"/>
              </a:rPr>
              <a:t>Dilution</a:t>
            </a:r>
            <a:r>
              <a:rPr lang="ko-KR" altLang="en-US" dirty="0">
                <a:latin typeface="Noto Sans"/>
              </a:rPr>
              <a:t> </a:t>
            </a:r>
            <a:r>
              <a:rPr lang="en-US" altLang="ko-KR" dirty="0">
                <a:latin typeface="Noto Sans"/>
              </a:rPr>
              <a:t>: </a:t>
            </a:r>
            <a:r>
              <a:rPr lang="en-US" altLang="ko-KR" dirty="0" err="1">
                <a:latin typeface="Noto Sans"/>
              </a:rPr>
              <a:t>FruitQ+</a:t>
            </a:r>
            <a:r>
              <a:rPr lang="en-US" altLang="ko-KR" dirty="0">
                <a:latin typeface="Noto Sans"/>
              </a:rPr>
              <a:t> 1Liter</a:t>
            </a:r>
            <a:r>
              <a:rPr lang="zh-CN" altLang="en-US" dirty="0">
                <a:latin typeface="Noto Sans"/>
              </a:rPr>
              <a:t> </a:t>
            </a:r>
            <a:r>
              <a:rPr lang="en-US" altLang="zh-CN" dirty="0">
                <a:latin typeface="Noto Sans"/>
              </a:rPr>
              <a:t>/</a:t>
            </a:r>
            <a:r>
              <a:rPr lang="zh-CN" altLang="en-US" dirty="0">
                <a:latin typeface="Noto Sans"/>
              </a:rPr>
              <a:t> </a:t>
            </a:r>
            <a:r>
              <a:rPr lang="en-US" altLang="zh-CN" dirty="0">
                <a:latin typeface="Noto Sans"/>
              </a:rPr>
              <a:t>water</a:t>
            </a:r>
            <a:r>
              <a:rPr lang="zh-CN" altLang="en-US" dirty="0">
                <a:latin typeface="Noto Sans"/>
              </a:rPr>
              <a:t> </a:t>
            </a:r>
            <a:r>
              <a:rPr lang="en-US" altLang="zh-CN" dirty="0">
                <a:latin typeface="Noto Sans"/>
              </a:rPr>
              <a:t>800Liters</a:t>
            </a:r>
            <a:endParaRPr lang="ko-KR" altLang="en-US" dirty="0"/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766483" y="2876717"/>
          <a:ext cx="8862709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/>
                <a:gridCol w="6530989"/>
              </a:tblGrid>
              <a:tr h="144018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16653B"/>
                          </a:solidFill>
                          <a:latin typeface="Noto Sans"/>
                        </a:rPr>
                        <a:t>Test area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latin typeface="Noto Sans"/>
                        </a:rPr>
                        <a:t>FruitQ+ treatment: 1 acre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latin typeface="Noto Sans"/>
                        </a:rPr>
                        <a:t>Control: 1 acre</a:t>
                      </a:r>
                    </a:p>
                  </a:txBody>
                  <a:tcPr marL="109728" marR="109728" marT="73152" marB="73152"/>
                </a:tc>
              </a:tr>
              <a:tr h="144018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latin typeface="Noto Sans"/>
                        </a:rPr>
                        <a:t>Treatment schedule</a:t>
                      </a:r>
                    </a:p>
                  </a:txBody>
                  <a:tcPr marL="109728" marR="109728" marT="73152" marB="73152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7312C"/>
                          </a:solidFill>
                          <a:latin typeface="Noto Sans"/>
                        </a:rPr>
                        <a:t>60 days before harvest  ·  Nov. 18, 2024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7312C"/>
                          </a:solidFill>
                          <a:latin typeface="Noto Sans"/>
                        </a:rPr>
                        <a:t>45 days before harvest  ·  Dec. 03, 2024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7312C"/>
                          </a:solidFill>
                          <a:latin typeface="Noto Sans"/>
                        </a:rPr>
                        <a:t>30 days before harvest  ·  Dec. 22, 2024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50" b="0">
                          <a:solidFill>
                            <a:srgbClr val="27312C"/>
                          </a:solidFill>
                          <a:latin typeface="Noto Sans"/>
                        </a:rPr>
                        <a:t>15 days before harvest  ·  Jan. 15, 2025</a:t>
                      </a:r>
                    </a:p>
                  </a:txBody>
                  <a:tcPr marL="109728" marR="109728" marT="73152" marB="73152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"/>
          <p:cNvSpPr txBox="1">
            <a:spLocks noChangeArrowheads="1"/>
          </p:cNvSpPr>
          <p:nvPr/>
        </p:nvSpPr>
        <p:spPr>
          <a:xfrm>
            <a:off x="1865632" y="579942"/>
            <a:ext cx="1872650" cy="407891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lang="en-US" sz="3600" b="1" kern="12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zh-CN" sz="1950" dirty="0" b="1">
                <a:solidFill>
                  <a:srgbClr val="16653B"/>
                </a:solidFill>
                <a:latin typeface="Noto Sans"/>
              </a:rPr>
              <a:t>Test results</a:t>
            </a:r>
          </a:p>
        </p:txBody>
      </p:sp>
      <p:graphicFrame>
        <p:nvGraphicFramePr>
          <p:cNvPr id="73" name="표 74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1619739"/>
              </p:ext>
            </p:extLst>
          </p:nvPr>
        </p:nvGraphicFramePr>
        <p:xfrm>
          <a:off x="1184988" y="1227455"/>
          <a:ext cx="7987004" cy="2759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1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2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 sz="1050" b="1">
                          <a:latin typeface="Noto Sans"/>
                        </a:rPr>
                        <a:t>Test result</a:t>
                      </a:r>
                    </a:p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 sz="1050" b="1">
                          <a:latin typeface="Noto Sans"/>
                        </a:rPr>
                        <a:t>(average)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 err="1" sz="1050" b="1">
                          <a:latin typeface="Noto Sans"/>
                        </a:rPr>
                        <a:t>FruitQ+</a:t>
                      </a:r>
                      <a:endParaRPr lang="en-US" altLang="ko-KR" dirty="0"/>
                    </a:p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 sz="1050" b="1">
                          <a:latin typeface="Noto Sans"/>
                        </a:rPr>
                        <a:t>(</a:t>
                      </a:r>
                      <a:r>
                        <a:rPr lang="en-US" altLang="zh-CN" dirty="0" sz="1050" b="1">
                          <a:latin typeface="Noto Sans"/>
                        </a:rPr>
                        <a:t>Foliar fertilization</a:t>
                      </a:r>
                      <a:r>
                        <a:rPr lang="en-US" altLang="ko-KR" dirty="0" sz="1050" b="1">
                          <a:latin typeface="Noto Sans"/>
                        </a:rPr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dirty="0" b="1">
                          <a:latin typeface="Noto Sans"/>
                        </a:rPr>
                        <a:t>Control</a:t>
                      </a:r>
                      <a:endParaRPr lang="ko-KR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25"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dirty="0" sz="1100" b="0">
                          <a:latin typeface="Noto Sans"/>
                        </a:rPr>
                        <a:t>Sugar content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 sz="1300" b="1">
                          <a:latin typeface="Noto Sans"/>
                        </a:rPr>
                        <a:t>14.96</a:t>
                      </a:r>
                      <a:r>
                        <a:rPr lang="zh-CN" altLang="en-US" dirty="0" sz="1300" b="1">
                          <a:latin typeface="Noto Sans"/>
                        </a:rPr>
                        <a:t>（Brix）</a:t>
                      </a:r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>
                          <a:latin typeface="Noto Sans"/>
                        </a:rPr>
                        <a:t>11.84</a:t>
                      </a:r>
                      <a:r>
                        <a:rPr lang="zh-CN" altLang="en-US" sz="1300" b="1">
                          <a:latin typeface="Noto Sans"/>
                        </a:rPr>
                        <a:t>（Brix）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30"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dirty="0" sz="1100" b="0">
                          <a:latin typeface="Noto Sans"/>
                        </a:rPr>
                        <a:t>Firmness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>
                          <a:latin typeface="Noto Sans"/>
                        </a:rPr>
                        <a:t>3.29</a:t>
                      </a:r>
                      <a:r>
                        <a:rPr lang="zh-CN" altLang="en-US" sz="1300" b="1">
                          <a:latin typeface="Noto Sans"/>
                        </a:rPr>
                        <a:t>（</a:t>
                      </a:r>
                      <a:r>
                        <a:rPr lang="en-US" altLang="ko-KR" sz="1300" b="1">
                          <a:latin typeface="Noto Sans"/>
                          <a:sym typeface="+mn-ea"/>
                        </a:rPr>
                        <a:t>kg/cm²</a:t>
                      </a:r>
                      <a:r>
                        <a:rPr lang="zh-CN" altLang="en-US" sz="1300" b="1">
                          <a:latin typeface="Noto Sans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>
                          <a:latin typeface="Noto Sans"/>
                        </a:rPr>
                        <a:t>2.77</a:t>
                      </a:r>
                      <a:r>
                        <a:rPr lang="zh-CN" altLang="en-US" sz="1300" b="1">
                          <a:latin typeface="Noto Sans"/>
                          <a:sym typeface="+mn-ea"/>
                        </a:rPr>
                        <a:t>（</a:t>
                      </a:r>
                      <a:r>
                        <a:rPr lang="en-US" altLang="ko-KR" sz="1300" b="1">
                          <a:latin typeface="Noto Sans"/>
                          <a:sym typeface="+mn-ea"/>
                        </a:rPr>
                        <a:t>kg/cm²</a:t>
                      </a:r>
                      <a:r>
                        <a:rPr lang="zh-CN" altLang="en-US" sz="1300" b="1">
                          <a:latin typeface="Noto Sans"/>
                          <a:sym typeface="+mn-ea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dirty="0" sz="1100" b="0">
                          <a:latin typeface="Noto Sans"/>
                        </a:rPr>
                        <a:t>Fruit weight</a:t>
                      </a:r>
                      <a:endParaRPr lang="zh-CN" altLang="ko-KR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300" b="1">
                          <a:latin typeface="Noto Sans"/>
                        </a:rPr>
                        <a:t>33.52</a:t>
                      </a:r>
                      <a:r>
                        <a:rPr lang="zh-CN" altLang="en-US" sz="1300" b="1">
                          <a:latin typeface="Noto Sans"/>
                        </a:rPr>
                        <a:t>（</a:t>
                      </a:r>
                      <a:r>
                        <a:rPr lang="en-US" altLang="zh-CN" sz="1300" b="1">
                          <a:latin typeface="Noto Sans"/>
                        </a:rPr>
                        <a:t>g</a:t>
                      </a:r>
                      <a:r>
                        <a:rPr lang="zh-CN" altLang="en-US" sz="1300" b="1">
                          <a:latin typeface="Noto Sans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300" b="1">
                          <a:latin typeface="Noto Sans"/>
                        </a:rPr>
                        <a:t>29.37</a:t>
                      </a:r>
                      <a:r>
                        <a:rPr lang="zh-CN" altLang="en-US" sz="1300" b="1">
                          <a:latin typeface="Noto Sans"/>
                        </a:rPr>
                        <a:t>（</a:t>
                      </a:r>
                      <a:r>
                        <a:rPr lang="en-US" altLang="zh-CN" sz="1300" b="1">
                          <a:latin typeface="Noto Sans"/>
                        </a:rPr>
                        <a:t>g</a:t>
                      </a:r>
                      <a:r>
                        <a:rPr lang="zh-CN" altLang="en-US" sz="1300" b="1">
                          <a:latin typeface="Noto Sans"/>
                        </a:rPr>
                        <a:t>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dirty="0" sz="1100" b="0">
                          <a:latin typeface="Noto Sans"/>
                        </a:rPr>
                        <a:t>Coloration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dirty="0" sz="1300" b="1">
                          <a:latin typeface="Noto Sans"/>
                        </a:rPr>
                        <a:t>Excellent</a:t>
                      </a:r>
                      <a:endParaRPr lang="zh-CN" altLang="ko-KR" dirty="0"/>
                    </a:p>
                  </a:txBody>
                  <a:tcPr/>
                </a:tc>
                <a:tc>
                  <a:txBody>
                    <a:bodyPr wrap="square" lIns="36576" rIns="36576" tIns="18288" bIns="18288"/>
                    <a:lstStyle/>
                    <a:p>
                      <a:pPr algn="ctr" latinLnBrk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dirty="0" sz="1300" b="1">
                          <a:latin typeface="Noto Sans"/>
                        </a:rPr>
                        <a:t>Good</a:t>
                      </a:r>
                      <a:endParaRPr lang="zh-CN" altLang="ko-K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5" name="TextBox 74"/>
          <p:cNvSpPr txBox="1"/>
          <p:nvPr/>
        </p:nvSpPr>
        <p:spPr>
          <a:xfrm>
            <a:off x="766445" y="4343010"/>
            <a:ext cx="8984615" cy="193504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ko-KR" dirty="0" sz="950">
                <a:solidFill>
                  <a:srgbClr val="5F6763"/>
                </a:solidFill>
                <a:latin typeface="Noto Sans"/>
              </a:rPr>
              <a:t>★</a:t>
            </a:r>
            <a:r>
              <a:rPr lang="en-US" altLang="ko-KR" dirty="0" sz="950">
                <a:solidFill>
                  <a:srgbClr val="5F6763"/>
                </a:solidFill>
                <a:latin typeface="Noto Sans"/>
              </a:rPr>
              <a:t> </a:t>
            </a: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Brix and hardness were measured by measuring 10 harvested strawberries and </a:t>
            </a:r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    calculating the average value.</a:t>
            </a:r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ko-KR" dirty="0" sz="950">
                <a:solidFill>
                  <a:srgbClr val="5F6763"/>
                </a:solidFill>
                <a:latin typeface="Noto Sans"/>
              </a:rPr>
              <a:t>    </a:t>
            </a: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Yield is calculated by measuring the yield of the same area.</a:t>
            </a:r>
            <a:endParaRPr lang="en-US" altLang="ko-KR" dirty="0"/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ko-KR" dirty="0" sz="950">
                <a:solidFill>
                  <a:srgbClr val="5F6763"/>
                </a:solidFill>
                <a:latin typeface="Noto Sans"/>
              </a:rPr>
              <a:t>    </a:t>
            </a: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Coloration is determined through research and photography.</a:t>
            </a:r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ko-KR" dirty="0" sz="950">
                <a:solidFill>
                  <a:srgbClr val="5F6763"/>
                </a:solidFill>
                <a:latin typeface="Noto Sans"/>
              </a:rPr>
              <a:t>    </a:t>
            </a: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For the storage period, 10 to 20 pieces are stored in each treatment area at room </a:t>
            </a:r>
          </a:p>
          <a:p>
            <a:pPr>
              <a:spcBef>
                <a:spcPts val="0"/>
              </a:spcBef>
              <a:spcAft>
                <a:spcPts val="100"/>
              </a:spcAft>
            </a:pPr>
            <a:r>
              <a:rPr lang="en-US" altLang="zh-CN" dirty="0" sz="950">
                <a:solidFill>
                  <a:srgbClr val="5F6763"/>
                </a:solidFill>
                <a:latin typeface="Noto Sans"/>
              </a:rPr>
              <a:t>    temperature and measured by date.</a:t>
            </a:r>
            <a:endParaRPr lang="en-US" altLang="ko-K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6653B"/>
                </a:solidFill>
                <a:latin typeface="Noto Sans"/>
              </a:rPr>
              <a:t>Detailed Test Result Sheet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43800" y="320040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1F6942"/>
                </a:solidFill>
                <a:latin typeface="Noto Sans"/>
              </a:rPr>
              <a:t>NUTRA-PARK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82296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46C67"/>
                </a:solidFill>
                <a:latin typeface="Noto Sans"/>
              </a:rPr>
              <a:t>Location: Wang Erhao Strawberry Farm, Huzhou, China   |   Crop: Strawberry   |   Applications: 4   |   Measurement: 2025-02-19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170432"/>
          <a:ext cx="681228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"/>
                <a:gridCol w="1051560"/>
                <a:gridCol w="1051560"/>
                <a:gridCol w="1051560"/>
                <a:gridCol w="1051560"/>
                <a:gridCol w="1051560"/>
                <a:gridCol w="1051560"/>
              </a:tblGrid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No.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Control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Brix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Control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Weight (g)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Control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Firmness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FruitQ+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Brix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FruitQ+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Weight (g)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FruitQ+</a:t>
                      </a:r>
                    </a:p>
                    <a:p>
                      <a:pPr algn="ctr"/>
                      <a:r>
                        <a:rPr sz="800" b="1">
                          <a:solidFill>
                            <a:srgbClr val="FFFFFF"/>
                          </a:solidFill>
                          <a:latin typeface="Noto Sans"/>
                        </a:rPr>
                        <a:t>Firmness</a:t>
                      </a:r>
                    </a:p>
                  </a:txBody>
                  <a:tcPr>
                    <a:solidFill>
                      <a:srgbClr val="1F6942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27.7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14.5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10.9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35.2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3.60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15.1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28.2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3.24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14.1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4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12.9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26.3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1.70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12.5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44.2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4.21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37.9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1.82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17.3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46.7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6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10.7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35.8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2.79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14.9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25.9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2.27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26.5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2.94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13.9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8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12.4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23.7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4.62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14.7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31.4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5.31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10.9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25.2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34.5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10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11.8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24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1.96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15.7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30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28302B"/>
                          </a:solidFill>
                          <a:latin typeface="Noto Sans"/>
                        </a:rPr>
                        <a:t>3.32</a:t>
                      </a:r>
                    </a:p>
                  </a:txBody>
                  <a:tcPr>
                    <a:solidFill>
                      <a:srgbClr val="F5F9F6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Average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11.84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29.37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2.77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14.96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33.52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6942"/>
                          </a:solidFill>
                          <a:latin typeface="Noto Sans"/>
                        </a:rPr>
                        <a:t>3.29</a:t>
                      </a:r>
                    </a:p>
                  </a:txBody>
                  <a:tcPr>
                    <a:solidFill>
                      <a:srgbClr val="E8F1EA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5650992"/>
            <a:ext cx="8046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1F6942"/>
                </a:solidFill>
                <a:latin typeface="Noto Sans"/>
              </a:rPr>
              <a:t>FruitQ+ vs Control:  Brix +26%   ·   Fruit weight +14%   ·   Firmness +19%</a:t>
            </a:r>
          </a:p>
          <a:p>
            <a:r>
              <a:rPr sz="850">
                <a:solidFill>
                  <a:srgbClr val="646C67"/>
                </a:solidFill>
                <a:latin typeface="Noto Sans"/>
              </a:rPr>
              <a:t>Original trial measurements preserved; product naming standardized to FruitQ+.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7660" y="1170432"/>
            <a:ext cx="45720" cy="4343400"/>
          </a:xfrm>
          <a:prstGeom prst="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502191433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70" y="1959610"/>
            <a:ext cx="1432560" cy="2076450"/>
          </a:xfrm>
          <a:prstGeom prst="rect">
            <a:avLst/>
          </a:prstGeom>
        </p:spPr>
      </p:pic>
      <p:pic>
        <p:nvPicPr>
          <p:cNvPr id="7" name="图片 6" descr="微信图片_202502191433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1959610"/>
            <a:ext cx="1435100" cy="2076450"/>
          </a:xfrm>
          <a:prstGeom prst="rect">
            <a:avLst/>
          </a:prstGeom>
        </p:spPr>
      </p:pic>
      <p:pic>
        <p:nvPicPr>
          <p:cNvPr id="9" name="图片 8" descr="微信图片_202502191433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850" y="1959610"/>
            <a:ext cx="1436370" cy="2076450"/>
          </a:xfrm>
          <a:prstGeom prst="rect">
            <a:avLst/>
          </a:prstGeom>
        </p:spPr>
      </p:pic>
      <p:pic>
        <p:nvPicPr>
          <p:cNvPr id="11" name="图片 10" descr="微信图片_202502191433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010" y="1959610"/>
            <a:ext cx="1416685" cy="2048510"/>
          </a:xfrm>
          <a:prstGeom prst="rect">
            <a:avLst/>
          </a:prstGeom>
        </p:spPr>
      </p:pic>
      <p:pic>
        <p:nvPicPr>
          <p:cNvPr id="13" name="图片 12" descr="微信图片_202502191433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220" y="1959610"/>
            <a:ext cx="1411605" cy="2040890"/>
          </a:xfrm>
          <a:prstGeom prst="rect">
            <a:avLst/>
          </a:prstGeom>
        </p:spPr>
      </p:pic>
      <p:pic>
        <p:nvPicPr>
          <p:cNvPr id="15" name="图片 14" descr="微信图片_202502191433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70" y="4175760"/>
            <a:ext cx="1464310" cy="2117725"/>
          </a:xfrm>
          <a:prstGeom prst="rect">
            <a:avLst/>
          </a:prstGeom>
        </p:spPr>
      </p:pic>
      <p:pic>
        <p:nvPicPr>
          <p:cNvPr id="17" name="图片 16" descr="微信图片_202502191433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3800" y="4175760"/>
            <a:ext cx="1456690" cy="2108200"/>
          </a:xfrm>
          <a:prstGeom prst="rect">
            <a:avLst/>
          </a:prstGeom>
        </p:spPr>
      </p:pic>
      <p:pic>
        <p:nvPicPr>
          <p:cNvPr id="19" name="图片 18" descr="微信图片_20250219143327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7040" y="4175760"/>
            <a:ext cx="1457325" cy="2107565"/>
          </a:xfrm>
          <a:prstGeom prst="rect">
            <a:avLst/>
          </a:prstGeom>
        </p:spPr>
      </p:pic>
      <p:pic>
        <p:nvPicPr>
          <p:cNvPr id="21" name="图片 20" descr="微信图片_20250219143328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0915" y="4175760"/>
            <a:ext cx="1448435" cy="2094865"/>
          </a:xfrm>
          <a:prstGeom prst="rect">
            <a:avLst/>
          </a:prstGeom>
        </p:spPr>
      </p:pic>
      <p:pic>
        <p:nvPicPr>
          <p:cNvPr id="23" name="图片 22" descr="微信图片_20250219143330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5900" y="4175760"/>
            <a:ext cx="1438275" cy="2078990"/>
          </a:xfrm>
          <a:prstGeom prst="rect">
            <a:avLst/>
          </a:prstGeom>
        </p:spPr>
      </p:pic>
      <p:sp>
        <p:nvSpPr>
          <p:cNvPr id="6" name="文本框 1">
            <a:extLst>
              <a:ext uri="{FF2B5EF4-FFF2-40B4-BE49-F238E27FC236}">
                <a16:creationId xmlns:a16="http://schemas.microsoft.com/office/drawing/2014/main" id="{772B4B4F-9742-336E-C2D7-BB9803B199BE}"/>
              </a:ext>
            </a:extLst>
          </p:cNvPr>
          <p:cNvSpPr txBox="1"/>
          <p:nvPr/>
        </p:nvSpPr>
        <p:spPr>
          <a:xfrm>
            <a:off x="1112624" y="668093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Photo of sugar content measurement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Measurement Date</a:t>
            </a:r>
            <a:r>
              <a:rPr lang="zh-CN" altLang="en-US" dirty="0" b="1" sz="2000">
                <a:solidFill>
                  <a:srgbClr val="16653B"/>
                </a:solidFill>
                <a:latin typeface="Noto Sans"/>
                <a:sym typeface="+mn-ea"/>
              </a:rPr>
              <a:t>：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sp>
        <p:nvSpPr>
          <p:cNvPr id="24" name="Rectangle 23"/>
          <p:cNvSpPr/>
          <p:nvPr/>
        </p:nvSpPr>
        <p:spPr>
          <a:xfrm>
            <a:off x="648970" y="1959610"/>
            <a:ext cx="1432560" cy="3737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8970" y="2015674"/>
            <a:ext cx="1432560" cy="2616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63800" y="1959610"/>
            <a:ext cx="1435100" cy="3737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463800" y="2015674"/>
            <a:ext cx="1435100" cy="2616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60850" y="1959610"/>
            <a:ext cx="1436370" cy="3737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60850" y="2015674"/>
            <a:ext cx="1436370" cy="2616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49010" y="1959610"/>
            <a:ext cx="1416685" cy="3687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49010" y="2014919"/>
            <a:ext cx="1416685" cy="25811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856220" y="1959610"/>
            <a:ext cx="1411605" cy="367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56220" y="2014714"/>
            <a:ext cx="1411605" cy="25715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3570" y="4175760"/>
            <a:ext cx="1464310" cy="3811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3570" y="4232938"/>
            <a:ext cx="1464310" cy="26683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463800" y="4175760"/>
            <a:ext cx="1456690" cy="3794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463800" y="4232681"/>
            <a:ext cx="1456690" cy="26563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57040" y="4175760"/>
            <a:ext cx="1457325" cy="379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257040" y="4232664"/>
            <a:ext cx="1457325" cy="2655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050915" y="4175760"/>
            <a:ext cx="1448435" cy="3770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50915" y="4232321"/>
            <a:ext cx="1448435" cy="2639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835900" y="4175760"/>
            <a:ext cx="1438275" cy="374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35900" y="4231892"/>
            <a:ext cx="1438275" cy="26195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646A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CONTROL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68095" y="736600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>
                <a:latin typeface="Noto Sans"/>
                <a:ea typeface="+mj-ea"/>
                <a:cs typeface="+mj-ea"/>
                <a:sym typeface="+mn-ea"/>
              </a:rPr>
              <a:t>Photo of sugar content measurement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>
                <a:latin typeface="Noto Sans"/>
                <a:sym typeface="+mn-ea"/>
              </a:rPr>
              <a:t>Measurement Date</a:t>
            </a:r>
            <a:r>
              <a:rPr lang="zh-CN" altLang="en-US" dirty="0">
                <a:latin typeface="Noto Sans"/>
                <a:sym typeface="+mn-ea"/>
              </a:rPr>
              <a:t>：</a:t>
            </a:r>
            <a:r>
              <a:rPr lang="en-US" altLang="zh-CN" dirty="0"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pic>
        <p:nvPicPr>
          <p:cNvPr id="5" name="图片 4" descr="微信图片_202502191428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80" y="1804670"/>
            <a:ext cx="1560195" cy="2256790"/>
          </a:xfrm>
          <a:prstGeom prst="rect">
            <a:avLst/>
          </a:prstGeom>
        </p:spPr>
      </p:pic>
      <p:pic>
        <p:nvPicPr>
          <p:cNvPr id="7" name="图片 6" descr="微信图片_202502191428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140" y="1804670"/>
            <a:ext cx="1559560" cy="2256155"/>
          </a:xfrm>
          <a:prstGeom prst="rect">
            <a:avLst/>
          </a:prstGeom>
        </p:spPr>
      </p:pic>
      <p:pic>
        <p:nvPicPr>
          <p:cNvPr id="9" name="图片 8" descr="微信图片_202502191428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2280" y="1811655"/>
            <a:ext cx="1554480" cy="2247900"/>
          </a:xfrm>
          <a:prstGeom prst="rect">
            <a:avLst/>
          </a:prstGeom>
        </p:spPr>
      </p:pic>
      <p:pic>
        <p:nvPicPr>
          <p:cNvPr id="11" name="图片 10" descr="微信图片_202502191428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2340" y="1812290"/>
            <a:ext cx="1553845" cy="2247265"/>
          </a:xfrm>
          <a:prstGeom prst="rect">
            <a:avLst/>
          </a:prstGeom>
        </p:spPr>
      </p:pic>
      <p:pic>
        <p:nvPicPr>
          <p:cNvPr id="13" name="图片 12" descr="微信图片_202502191428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1765" y="1812290"/>
            <a:ext cx="1555115" cy="2247900"/>
          </a:xfrm>
          <a:prstGeom prst="rect">
            <a:avLst/>
          </a:prstGeom>
        </p:spPr>
      </p:pic>
      <p:pic>
        <p:nvPicPr>
          <p:cNvPr id="16" name="图片 15" descr="微信图片_202502191428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4156710"/>
            <a:ext cx="1595120" cy="2306955"/>
          </a:xfrm>
          <a:prstGeom prst="rect">
            <a:avLst/>
          </a:prstGeom>
        </p:spPr>
      </p:pic>
      <p:pic>
        <p:nvPicPr>
          <p:cNvPr id="18" name="图片 17" descr="微信图片_202502191428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7140" y="4156710"/>
            <a:ext cx="1586230" cy="2292985"/>
          </a:xfrm>
          <a:prstGeom prst="rect">
            <a:avLst/>
          </a:prstGeom>
        </p:spPr>
      </p:pic>
      <p:pic>
        <p:nvPicPr>
          <p:cNvPr id="20" name="图片 19" descr="微信图片_202502191428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928745" y="4331335"/>
            <a:ext cx="2105025" cy="1755775"/>
          </a:xfrm>
          <a:prstGeom prst="rect">
            <a:avLst/>
          </a:prstGeom>
        </p:spPr>
      </p:pic>
      <p:pic>
        <p:nvPicPr>
          <p:cNvPr id="22" name="图片 21" descr="微信图片_20250219142816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2340" y="4156710"/>
            <a:ext cx="1572895" cy="2274570"/>
          </a:xfrm>
          <a:prstGeom prst="rect">
            <a:avLst/>
          </a:prstGeom>
        </p:spPr>
      </p:pic>
      <p:pic>
        <p:nvPicPr>
          <p:cNvPr id="24" name="图片 23" descr="微信图片_20250219142819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1765" y="4156710"/>
            <a:ext cx="1571625" cy="2272665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FRUITQ+ TREATED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7080" y="1804670"/>
            <a:ext cx="156019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7080" y="1850390"/>
            <a:ext cx="156019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17140" y="1804670"/>
            <a:ext cx="155956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517140" y="1850390"/>
            <a:ext cx="1559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72280" y="1811655"/>
            <a:ext cx="155448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72280" y="1857375"/>
            <a:ext cx="155448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22340" y="1812290"/>
            <a:ext cx="155384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22340" y="1858010"/>
            <a:ext cx="155384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771765" y="1812290"/>
            <a:ext cx="155511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71765" y="1858010"/>
            <a:ext cx="155511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" y="4156710"/>
            <a:ext cx="159512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1520" y="4202430"/>
            <a:ext cx="1595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517140" y="4156710"/>
            <a:ext cx="158623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517140" y="4202430"/>
            <a:ext cx="158623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928745" y="4331335"/>
            <a:ext cx="210502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928745" y="4377055"/>
            <a:ext cx="210502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22340" y="4156710"/>
            <a:ext cx="157289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22340" y="4202430"/>
            <a:ext cx="157289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771765" y="4156710"/>
            <a:ext cx="1571625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771765" y="4202430"/>
            <a:ext cx="1571625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5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微信图片_202502191433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955" y="1577975"/>
            <a:ext cx="1676400" cy="2423795"/>
          </a:xfrm>
          <a:prstGeom prst="rect">
            <a:avLst/>
          </a:prstGeom>
        </p:spPr>
      </p:pic>
      <p:pic>
        <p:nvPicPr>
          <p:cNvPr id="7" name="图片 6" descr="微信图片_202502191433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510" y="1577975"/>
            <a:ext cx="1663065" cy="2404110"/>
          </a:xfrm>
          <a:prstGeom prst="rect">
            <a:avLst/>
          </a:prstGeom>
        </p:spPr>
      </p:pic>
      <p:pic>
        <p:nvPicPr>
          <p:cNvPr id="9" name="图片 8" descr="微信图片_202502191433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6700" y="4060190"/>
            <a:ext cx="1684655" cy="2436495"/>
          </a:xfrm>
          <a:prstGeom prst="rect">
            <a:avLst/>
          </a:prstGeom>
        </p:spPr>
      </p:pic>
      <p:pic>
        <p:nvPicPr>
          <p:cNvPr id="11" name="图片 10" descr="微信图片_202502191433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2510" y="4060190"/>
            <a:ext cx="1663065" cy="2404110"/>
          </a:xfrm>
          <a:prstGeom prst="rect">
            <a:avLst/>
          </a:prstGeom>
        </p:spPr>
      </p:pic>
      <p:pic>
        <p:nvPicPr>
          <p:cNvPr id="13" name="图片 12" descr="微信图片_202502191433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65" y="1577975"/>
            <a:ext cx="1663065" cy="2404110"/>
          </a:xfrm>
          <a:prstGeom prst="rect">
            <a:avLst/>
          </a:prstGeom>
        </p:spPr>
      </p:pic>
      <p:pic>
        <p:nvPicPr>
          <p:cNvPr id="15" name="图片 14" descr="微信图片_202502191433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335" y="4060190"/>
            <a:ext cx="1669415" cy="2414270"/>
          </a:xfrm>
          <a:prstGeom prst="rect">
            <a:avLst/>
          </a:prstGeom>
        </p:spPr>
      </p:pic>
      <p:pic>
        <p:nvPicPr>
          <p:cNvPr id="17" name="图片 16" descr="微信图片_202502191433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0735" y="1568450"/>
            <a:ext cx="1684020" cy="2434590"/>
          </a:xfrm>
          <a:prstGeom prst="rect">
            <a:avLst/>
          </a:prstGeom>
        </p:spPr>
      </p:pic>
      <p:pic>
        <p:nvPicPr>
          <p:cNvPr id="19" name="图片 18" descr="微信图片_202502191433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4135" y="1569085"/>
            <a:ext cx="1687830" cy="2439670"/>
          </a:xfrm>
          <a:prstGeom prst="rect">
            <a:avLst/>
          </a:prstGeom>
        </p:spPr>
      </p:pic>
      <p:pic>
        <p:nvPicPr>
          <p:cNvPr id="21" name="图片 20" descr="微信图片_2025021914333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72480" y="4060190"/>
            <a:ext cx="1690370" cy="2443480"/>
          </a:xfrm>
          <a:prstGeom prst="rect">
            <a:avLst/>
          </a:prstGeom>
        </p:spPr>
      </p:pic>
      <p:pic>
        <p:nvPicPr>
          <p:cNvPr id="23" name="图片 22" descr="微信图片_20250219143338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975" y="4060190"/>
            <a:ext cx="1689735" cy="2442845"/>
          </a:xfrm>
          <a:prstGeom prst="rect">
            <a:avLst/>
          </a:prstGeom>
        </p:spPr>
      </p:pic>
      <p:sp>
        <p:nvSpPr>
          <p:cNvPr id="6" name="文本框 1">
            <a:extLst>
              <a:ext uri="{FF2B5EF4-FFF2-40B4-BE49-F238E27FC236}">
                <a16:creationId xmlns:a16="http://schemas.microsoft.com/office/drawing/2014/main" id="{AC8FBF34-6CAE-59D9-BA4D-0B4DC652B95A}"/>
              </a:ext>
            </a:extLst>
          </p:cNvPr>
          <p:cNvSpPr txBox="1"/>
          <p:nvPr/>
        </p:nvSpPr>
        <p:spPr>
          <a:xfrm>
            <a:off x="1131285" y="532279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Photo of firmness measurement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Measurement Date</a:t>
            </a:r>
            <a:r>
              <a:rPr lang="zh-CN" altLang="en-US" dirty="0" b="1" sz="2000">
                <a:solidFill>
                  <a:srgbClr val="16653B"/>
                </a:solidFill>
                <a:latin typeface="Noto Sans"/>
                <a:sym typeface="+mn-ea"/>
              </a:rPr>
              <a:t>：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sp>
        <p:nvSpPr>
          <p:cNvPr id="24" name="Rectangle 23"/>
          <p:cNvSpPr/>
          <p:nvPr/>
        </p:nvSpPr>
        <p:spPr>
          <a:xfrm>
            <a:off x="4084955" y="1577975"/>
            <a:ext cx="1676400" cy="43628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084955" y="1643417"/>
            <a:ext cx="1676400" cy="3053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02510" y="1577975"/>
            <a:ext cx="1663065" cy="4327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02510" y="1642885"/>
            <a:ext cx="1663065" cy="30291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76700" y="4060190"/>
            <a:ext cx="1684655" cy="4385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076700" y="4125975"/>
            <a:ext cx="1684655" cy="306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02510" y="4060190"/>
            <a:ext cx="1663065" cy="4327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02510" y="4125100"/>
            <a:ext cx="1663065" cy="30291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0065" y="1577975"/>
            <a:ext cx="1663065" cy="4327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0065" y="1642885"/>
            <a:ext cx="1663065" cy="30291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1335" y="4060190"/>
            <a:ext cx="1669415" cy="4345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1335" y="4125375"/>
            <a:ext cx="1669415" cy="3041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80735" y="1568450"/>
            <a:ext cx="1684020" cy="438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880735" y="1634183"/>
            <a:ext cx="1684020" cy="30675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684135" y="1569085"/>
            <a:ext cx="1687830" cy="4391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84135" y="1634956"/>
            <a:ext cx="1687830" cy="3073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872480" y="4060190"/>
            <a:ext cx="1690370" cy="4398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872480" y="4126163"/>
            <a:ext cx="1690370" cy="30787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73975" y="4060190"/>
            <a:ext cx="1689735" cy="439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73975" y="4126146"/>
            <a:ext cx="1689735" cy="3077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646A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CONTROL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微信图片_202502191428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300" y="1495425"/>
            <a:ext cx="1648460" cy="2383155"/>
          </a:xfrm>
          <a:prstGeom prst="rect">
            <a:avLst/>
          </a:prstGeom>
        </p:spPr>
      </p:pic>
      <p:pic>
        <p:nvPicPr>
          <p:cNvPr id="7" name="图片 6" descr="微信图片_202502191428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8235" y="1489710"/>
            <a:ext cx="1641475" cy="2374265"/>
          </a:xfrm>
          <a:prstGeom prst="rect">
            <a:avLst/>
          </a:prstGeom>
        </p:spPr>
      </p:pic>
      <p:pic>
        <p:nvPicPr>
          <p:cNvPr id="9" name="图片 8" descr="微信图片_202502191428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85" y="1504950"/>
            <a:ext cx="1635760" cy="2366010"/>
          </a:xfrm>
          <a:prstGeom prst="rect">
            <a:avLst/>
          </a:prstGeom>
        </p:spPr>
      </p:pic>
      <p:pic>
        <p:nvPicPr>
          <p:cNvPr id="11" name="图片 10" descr="微信图片_202502191428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410" y="1495425"/>
            <a:ext cx="1649095" cy="2383790"/>
          </a:xfrm>
          <a:prstGeom prst="rect">
            <a:avLst/>
          </a:prstGeom>
        </p:spPr>
      </p:pic>
      <p:pic>
        <p:nvPicPr>
          <p:cNvPr id="13" name="图片 12" descr="微信图片_202502191428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570" y="1495425"/>
            <a:ext cx="1648460" cy="2384425"/>
          </a:xfrm>
          <a:prstGeom prst="rect">
            <a:avLst/>
          </a:prstGeom>
        </p:spPr>
      </p:pic>
      <p:pic>
        <p:nvPicPr>
          <p:cNvPr id="15" name="图片 14" descr="微信图片_202502191428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" y="4054475"/>
            <a:ext cx="1652905" cy="2393950"/>
          </a:xfrm>
          <a:prstGeom prst="rect">
            <a:avLst/>
          </a:prstGeom>
        </p:spPr>
      </p:pic>
      <p:pic>
        <p:nvPicPr>
          <p:cNvPr id="17" name="图片 16" descr="微信图片_202502191428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0" y="4055110"/>
            <a:ext cx="1654810" cy="2393315"/>
          </a:xfrm>
          <a:prstGeom prst="rect">
            <a:avLst/>
          </a:prstGeom>
        </p:spPr>
      </p:pic>
      <p:pic>
        <p:nvPicPr>
          <p:cNvPr id="19" name="图片 18" descr="微信图片_202502191428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0680" y="4055110"/>
            <a:ext cx="1662430" cy="2402840"/>
          </a:xfrm>
          <a:prstGeom prst="rect">
            <a:avLst/>
          </a:prstGeom>
        </p:spPr>
      </p:pic>
      <p:pic>
        <p:nvPicPr>
          <p:cNvPr id="21" name="图片 20" descr="微信图片_20250219142807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8045" y="4041775"/>
            <a:ext cx="1671320" cy="2416175"/>
          </a:xfrm>
          <a:prstGeom prst="rect">
            <a:avLst/>
          </a:prstGeom>
        </p:spPr>
      </p:pic>
      <p:pic>
        <p:nvPicPr>
          <p:cNvPr id="23" name="图片 22" descr="微信图片_2025021914281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4300" y="4041775"/>
            <a:ext cx="1657350" cy="2395855"/>
          </a:xfrm>
          <a:prstGeom prst="rect">
            <a:avLst/>
          </a:prstGeom>
        </p:spPr>
      </p:pic>
      <p:sp>
        <p:nvSpPr>
          <p:cNvPr id="10" name="文本框 1">
            <a:extLst>
              <a:ext uri="{FF2B5EF4-FFF2-40B4-BE49-F238E27FC236}">
                <a16:creationId xmlns:a16="http://schemas.microsoft.com/office/drawing/2014/main" id="{7CD2DF32-722B-BEE1-4C26-EFBC7E78AC66}"/>
              </a:ext>
            </a:extLst>
          </p:cNvPr>
          <p:cNvSpPr txBox="1"/>
          <p:nvPr/>
        </p:nvSpPr>
        <p:spPr>
          <a:xfrm>
            <a:off x="1165458" y="431949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Photo of firmness measurement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Measurement Date</a:t>
            </a:r>
            <a:r>
              <a:rPr lang="zh-CN" altLang="en-US" dirty="0" b="1" sz="2000">
                <a:solidFill>
                  <a:srgbClr val="16653B"/>
                </a:solidFill>
                <a:latin typeface="Noto Sans"/>
                <a:sym typeface="+mn-ea"/>
              </a:rPr>
              <a:t>：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sp>
        <p:nvSpPr>
          <p:cNvPr id="24" name="Rectangle 23"/>
          <p:cNvSpPr/>
          <p:nvPr/>
        </p:nvSpPr>
        <p:spPr>
          <a:xfrm>
            <a:off x="4178300" y="1495425"/>
            <a:ext cx="1648460" cy="4289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178300" y="1559770"/>
            <a:ext cx="1648460" cy="30027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88235" y="1489710"/>
            <a:ext cx="1641475" cy="4273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88235" y="1553815"/>
            <a:ext cx="1641475" cy="2991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3885" y="1504950"/>
            <a:ext cx="1635760" cy="4258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885" y="1568832"/>
            <a:ext cx="1635760" cy="29811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7410" y="1495425"/>
            <a:ext cx="1649095" cy="4290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7410" y="1559787"/>
            <a:ext cx="1649095" cy="30035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735570" y="1495425"/>
            <a:ext cx="1648460" cy="4291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35570" y="1559804"/>
            <a:ext cx="1648460" cy="30043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86740" y="4054475"/>
            <a:ext cx="1652905" cy="4309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86740" y="4119111"/>
            <a:ext cx="1652905" cy="30163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62200" y="4055110"/>
            <a:ext cx="1654810" cy="4307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362200" y="4119729"/>
            <a:ext cx="1654810" cy="30155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70680" y="4055110"/>
            <a:ext cx="1662430" cy="432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170680" y="4119986"/>
            <a:ext cx="1662430" cy="30275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8045" y="4041775"/>
            <a:ext cx="1671320" cy="4349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8045" y="4107011"/>
            <a:ext cx="1671320" cy="30443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734300" y="4041775"/>
            <a:ext cx="1657350" cy="4312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734300" y="4106462"/>
            <a:ext cx="1657350" cy="3018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FRUITQ+ TREATED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微信图片_202502191432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205" y="1496060"/>
            <a:ext cx="1799590" cy="2601595"/>
          </a:xfrm>
          <a:prstGeom prst="rect">
            <a:avLst/>
          </a:prstGeom>
        </p:spPr>
      </p:pic>
      <p:pic>
        <p:nvPicPr>
          <p:cNvPr id="7" name="图片 6" descr="微信图片_20250219143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245" y="1496060"/>
            <a:ext cx="1808480" cy="2616200"/>
          </a:xfrm>
          <a:prstGeom prst="rect">
            <a:avLst/>
          </a:prstGeom>
        </p:spPr>
      </p:pic>
      <p:pic>
        <p:nvPicPr>
          <p:cNvPr id="9" name="图片 8" descr="微信图片_202502191433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5" y="1496060"/>
            <a:ext cx="1812290" cy="2620645"/>
          </a:xfrm>
          <a:prstGeom prst="rect">
            <a:avLst/>
          </a:prstGeom>
        </p:spPr>
      </p:pic>
      <p:pic>
        <p:nvPicPr>
          <p:cNvPr id="11" name="图片 10" descr="微信图片_202502191433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275" y="1496060"/>
            <a:ext cx="1797685" cy="2599055"/>
          </a:xfrm>
          <a:prstGeom prst="rect">
            <a:avLst/>
          </a:prstGeom>
        </p:spPr>
      </p:pic>
      <p:pic>
        <p:nvPicPr>
          <p:cNvPr id="13" name="图片 12" descr="微信图片_202502191433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2235" y="1496060"/>
            <a:ext cx="1797685" cy="2599690"/>
          </a:xfrm>
          <a:prstGeom prst="rect">
            <a:avLst/>
          </a:prstGeom>
        </p:spPr>
      </p:pic>
      <p:pic>
        <p:nvPicPr>
          <p:cNvPr id="16" name="图片 15" descr="微信图片_202502191433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950" y="4095115"/>
            <a:ext cx="1812925" cy="2621915"/>
          </a:xfrm>
          <a:prstGeom prst="rect">
            <a:avLst/>
          </a:prstGeom>
        </p:spPr>
      </p:pic>
      <p:pic>
        <p:nvPicPr>
          <p:cNvPr id="18" name="图片 17" descr="微信图片_202502191433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4245" y="4095115"/>
            <a:ext cx="1816735" cy="2626360"/>
          </a:xfrm>
          <a:prstGeom prst="rect">
            <a:avLst/>
          </a:prstGeom>
        </p:spPr>
      </p:pic>
      <p:pic>
        <p:nvPicPr>
          <p:cNvPr id="20" name="图片 19" descr="微信图片_202502191433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2095" y="4095115"/>
            <a:ext cx="1808480" cy="2614295"/>
          </a:xfrm>
          <a:prstGeom prst="rect">
            <a:avLst/>
          </a:prstGeom>
        </p:spPr>
      </p:pic>
      <p:pic>
        <p:nvPicPr>
          <p:cNvPr id="22" name="图片 21" descr="微信图片_2025021914334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1690" y="4095115"/>
            <a:ext cx="1764030" cy="2633345"/>
          </a:xfrm>
          <a:prstGeom prst="rect">
            <a:avLst/>
          </a:prstGeom>
        </p:spPr>
      </p:pic>
      <p:pic>
        <p:nvPicPr>
          <p:cNvPr id="24" name="图片 23" descr="微信图片_20250219143348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1125" y="4097655"/>
            <a:ext cx="1817370" cy="2634615"/>
          </a:xfrm>
          <a:prstGeom prst="rect">
            <a:avLst/>
          </a:prstGeom>
        </p:spPr>
      </p:pic>
      <p:sp>
        <p:nvSpPr>
          <p:cNvPr id="6" name="文本框 1">
            <a:extLst>
              <a:ext uri="{FF2B5EF4-FFF2-40B4-BE49-F238E27FC236}">
                <a16:creationId xmlns:a16="http://schemas.microsoft.com/office/drawing/2014/main" id="{342553E9-A65D-7A16-A20D-FF1573005501}"/>
              </a:ext>
            </a:extLst>
          </p:cNvPr>
          <p:cNvSpPr txBox="1"/>
          <p:nvPr/>
        </p:nvSpPr>
        <p:spPr>
          <a:xfrm>
            <a:off x="1165458" y="431949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Photo of Weight per unit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Measurement Date</a:t>
            </a:r>
            <a:r>
              <a:rPr lang="zh-CN" altLang="en-US" dirty="0" b="1" sz="2000">
                <a:solidFill>
                  <a:srgbClr val="16653B"/>
                </a:solidFill>
                <a:latin typeface="Noto Sans"/>
                <a:sym typeface="+mn-ea"/>
              </a:rPr>
              <a:t>：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sp>
        <p:nvSpPr>
          <p:cNvPr id="25" name="Rectangle 24"/>
          <p:cNvSpPr/>
          <p:nvPr/>
        </p:nvSpPr>
        <p:spPr>
          <a:xfrm>
            <a:off x="4053205" y="1496060"/>
            <a:ext cx="1799590" cy="4682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053205" y="1566303"/>
            <a:ext cx="1799590" cy="327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14245" y="1496060"/>
            <a:ext cx="1808480" cy="4709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14245" y="1566697"/>
            <a:ext cx="1808480" cy="32964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71475" y="1496060"/>
            <a:ext cx="1812290" cy="4717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71475" y="1566817"/>
            <a:ext cx="1812290" cy="33020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83275" y="1496060"/>
            <a:ext cx="1797685" cy="4678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83275" y="1566234"/>
            <a:ext cx="1797685" cy="327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22235" y="1496060"/>
            <a:ext cx="1797685" cy="467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722235" y="1566251"/>
            <a:ext cx="1797685" cy="327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1950" y="4095115"/>
            <a:ext cx="1812925" cy="471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1950" y="4165906"/>
            <a:ext cx="1812925" cy="330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14245" y="4095115"/>
            <a:ext cx="1816735" cy="472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214245" y="4166026"/>
            <a:ext cx="1816735" cy="330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062095" y="4095115"/>
            <a:ext cx="1808480" cy="4705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062095" y="4165700"/>
            <a:ext cx="1808480" cy="32940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01690" y="4095115"/>
            <a:ext cx="1764030" cy="4740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01690" y="4166215"/>
            <a:ext cx="1764030" cy="33180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31125" y="4097655"/>
            <a:ext cx="1817370" cy="4742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31125" y="4168789"/>
            <a:ext cx="1817370" cy="33196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646C67"/>
                </a:solidFill>
                <a:latin typeface="Noto Sans"/>
              </a:rPr>
              <a:t>CONTROL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646A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CONTROL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微信图片_202502191428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05" y="1570990"/>
            <a:ext cx="1723390" cy="2491740"/>
          </a:xfrm>
          <a:prstGeom prst="rect">
            <a:avLst/>
          </a:prstGeom>
        </p:spPr>
      </p:pic>
      <p:pic>
        <p:nvPicPr>
          <p:cNvPr id="7" name="图片 6" descr="微信图片_202502191428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875" y="1570990"/>
            <a:ext cx="1718310" cy="2483485"/>
          </a:xfrm>
          <a:prstGeom prst="rect">
            <a:avLst/>
          </a:prstGeom>
        </p:spPr>
      </p:pic>
      <p:pic>
        <p:nvPicPr>
          <p:cNvPr id="9" name="图片 8" descr="微信图片_202502191428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90" y="1570990"/>
            <a:ext cx="1713865" cy="2477770"/>
          </a:xfrm>
          <a:prstGeom prst="rect">
            <a:avLst/>
          </a:prstGeom>
        </p:spPr>
      </p:pic>
      <p:pic>
        <p:nvPicPr>
          <p:cNvPr id="11" name="图片 10" descr="微信图片_202502191428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815" y="1585595"/>
            <a:ext cx="1713865" cy="2477135"/>
          </a:xfrm>
          <a:prstGeom prst="rect">
            <a:avLst/>
          </a:prstGeom>
        </p:spPr>
      </p:pic>
      <p:pic>
        <p:nvPicPr>
          <p:cNvPr id="13" name="图片 12" descr="微信图片_202502191428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245" y="1579880"/>
            <a:ext cx="1717675" cy="2482850"/>
          </a:xfrm>
          <a:prstGeom prst="rect">
            <a:avLst/>
          </a:prstGeom>
        </p:spPr>
      </p:pic>
      <p:pic>
        <p:nvPicPr>
          <p:cNvPr id="15" name="图片 14" descr="微信图片_202502191428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90" y="4184650"/>
            <a:ext cx="1692910" cy="2447290"/>
          </a:xfrm>
          <a:prstGeom prst="rect">
            <a:avLst/>
          </a:prstGeom>
        </p:spPr>
      </p:pic>
      <p:pic>
        <p:nvPicPr>
          <p:cNvPr id="17" name="图片 16" descr="微信图片_202502191428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1875" y="4184650"/>
            <a:ext cx="1692275" cy="2447290"/>
          </a:xfrm>
          <a:prstGeom prst="rect">
            <a:avLst/>
          </a:prstGeom>
        </p:spPr>
      </p:pic>
      <p:pic>
        <p:nvPicPr>
          <p:cNvPr id="19" name="图片 18" descr="微信图片_202502191428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7655" y="4185285"/>
            <a:ext cx="1693545" cy="2447925"/>
          </a:xfrm>
          <a:prstGeom prst="rect">
            <a:avLst/>
          </a:prstGeom>
        </p:spPr>
      </p:pic>
      <p:pic>
        <p:nvPicPr>
          <p:cNvPr id="21" name="图片 20" descr="微信图片_2025021914282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94705" y="4177665"/>
            <a:ext cx="1697990" cy="2454275"/>
          </a:xfrm>
          <a:prstGeom prst="rect">
            <a:avLst/>
          </a:prstGeom>
        </p:spPr>
      </p:pic>
      <p:pic>
        <p:nvPicPr>
          <p:cNvPr id="23" name="图片 22" descr="微信图片_20250219142828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6200" y="4171315"/>
            <a:ext cx="1702435" cy="2460625"/>
          </a:xfrm>
          <a:prstGeom prst="rect">
            <a:avLst/>
          </a:prstGeom>
        </p:spPr>
      </p:pic>
      <p:sp>
        <p:nvSpPr>
          <p:cNvPr id="10" name="文本框 1">
            <a:extLst>
              <a:ext uri="{FF2B5EF4-FFF2-40B4-BE49-F238E27FC236}">
                <a16:creationId xmlns:a16="http://schemas.microsoft.com/office/drawing/2014/main" id="{ACA2998B-8AE5-D9E5-D0A5-8F8291A7090E}"/>
              </a:ext>
            </a:extLst>
          </p:cNvPr>
          <p:cNvSpPr txBox="1"/>
          <p:nvPr/>
        </p:nvSpPr>
        <p:spPr>
          <a:xfrm>
            <a:off x="1165458" y="431949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Test Results</a:t>
            </a:r>
            <a:r>
              <a:rPr altLang="ko-KR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 –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ea typeface="+mj-ea"/>
                <a:cs typeface="+mj-ea"/>
                <a:sym typeface="+mn-ea"/>
              </a:rPr>
              <a:t>Photo of Weight per unit</a:t>
            </a:r>
            <a:endParaRPr lang="zh-CN" altLang="en-US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Measurement Date</a:t>
            </a:r>
            <a:r>
              <a:rPr lang="zh-CN" altLang="en-US" dirty="0" b="1" sz="2000">
                <a:solidFill>
                  <a:srgbClr val="16653B"/>
                </a:solidFill>
                <a:latin typeface="Noto Sans"/>
                <a:sym typeface="+mn-ea"/>
              </a:rPr>
              <a:t>：</a:t>
            </a:r>
            <a:r>
              <a:rPr lang="en-US" altLang="zh-CN" dirty="0" b="1" sz="2000">
                <a:solidFill>
                  <a:srgbClr val="16653B"/>
                </a:solidFill>
                <a:latin typeface="Noto Sans"/>
                <a:sym typeface="+mn-ea"/>
              </a:rPr>
              <a:t>2025-2-19</a:t>
            </a:r>
            <a:endParaRPr lang="en-US" altLang="zh-CN" dirty="0"/>
          </a:p>
        </p:txBody>
      </p:sp>
      <p:sp>
        <p:nvSpPr>
          <p:cNvPr id="24" name="Rectangle 23"/>
          <p:cNvSpPr/>
          <p:nvPr/>
        </p:nvSpPr>
        <p:spPr>
          <a:xfrm>
            <a:off x="4091305" y="1570990"/>
            <a:ext cx="1723390" cy="4485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091305" y="1638266"/>
            <a:ext cx="1723390" cy="31395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01875" y="1570990"/>
            <a:ext cx="1718310" cy="4470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01875" y="1638044"/>
            <a:ext cx="1718310" cy="31291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6890" y="1570990"/>
            <a:ext cx="1713865" cy="4459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6890" y="1637889"/>
            <a:ext cx="1713865" cy="3121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85815" y="1585595"/>
            <a:ext cx="1713865" cy="4458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885815" y="1652477"/>
            <a:ext cx="1713865" cy="31211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75245" y="1579880"/>
            <a:ext cx="1717675" cy="4469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75245" y="1646916"/>
            <a:ext cx="1717675" cy="31283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16890" y="4184650"/>
            <a:ext cx="1692910" cy="440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6890" y="4250726"/>
            <a:ext cx="1692910" cy="30835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01875" y="4184650"/>
            <a:ext cx="1692275" cy="440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301875" y="4250726"/>
            <a:ext cx="1692275" cy="30835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97655" y="4185285"/>
            <a:ext cx="1693545" cy="4406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097655" y="4251378"/>
            <a:ext cx="1693545" cy="30843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894705" y="4177665"/>
            <a:ext cx="1697990" cy="44176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894705" y="4243930"/>
            <a:ext cx="1697990" cy="30923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96200" y="4171315"/>
            <a:ext cx="1702435" cy="442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96200" y="4237751"/>
            <a:ext cx="1702435" cy="31003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650" b="1">
                <a:solidFill>
                  <a:srgbClr val="1F6942"/>
                </a:solidFill>
                <a:latin typeface="Noto Sans"/>
              </a:rPr>
              <a:t>FRUITQ+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818120" y="1170432"/>
            <a:ext cx="1508760" cy="310896"/>
          </a:xfrm>
          <a:prstGeom prst="round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750" b="1">
                <a:solidFill>
                  <a:srgbClr val="FFFFFF"/>
                </a:solidFill>
                <a:latin typeface="Noto Sans"/>
              </a:rPr>
              <a:t>FRUITQ+ TREATED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2EE56-5BDA-3CE8-C2D4-F4030A0D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42766D3B-2740-D44E-22E0-B6647186A0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3709" y="2727067"/>
            <a:ext cx="4142792" cy="281279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BA22CA3-436C-39BD-4B5D-8628603B3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93097" y="2803850"/>
            <a:ext cx="4142793" cy="265922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2031A95-B0A6-8D44-6F29-6CBDEF02F9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01" y="2473587"/>
            <a:ext cx="4142793" cy="3319754"/>
          </a:xfrm>
          <a:prstGeom prst="rect">
            <a:avLst/>
          </a:prstGeom>
        </p:spPr>
      </p:pic>
      <p:sp>
        <p:nvSpPr>
          <p:cNvPr id="25" name="文本框 1">
            <a:extLst>
              <a:ext uri="{FF2B5EF4-FFF2-40B4-BE49-F238E27FC236}">
                <a16:creationId xmlns:a16="http://schemas.microsoft.com/office/drawing/2014/main" id="{43B0877E-22AD-1E42-97C5-76D5E170AC7B}"/>
              </a:ext>
            </a:extLst>
          </p:cNvPr>
          <p:cNvSpPr txBox="1"/>
          <p:nvPr/>
        </p:nvSpPr>
        <p:spPr>
          <a:xfrm>
            <a:off x="1314747" y="653139"/>
            <a:ext cx="5393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b="1">
                <a:solidFill>
                  <a:srgbClr val="16653B"/>
                </a:solidFill>
                <a:latin typeface="Noto Sans"/>
              </a:rPr>
              <a:t>Post-Trial Market Observation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E0F1B5-5126-B498-36CA-E778B201812F}"/>
              </a:ext>
            </a:extLst>
          </p:cNvPr>
          <p:cNvSpPr txBox="1"/>
          <p:nvPr/>
        </p:nvSpPr>
        <p:spPr>
          <a:xfrm>
            <a:off x="1314747" y="1492070"/>
            <a:ext cx="75764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>
                <a:solidFill>
                  <a:srgbClr val="27312C"/>
                </a:solidFill>
                <a:latin typeface="Noto Sans"/>
              </a:rPr>
              <a:t>Fruit from the trial was offered for sale following harvest, providing a practical market observation after the field evaluation.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000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1665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NutraPark_logo_clea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928" y="347472"/>
            <a:ext cx="2194560" cy="6519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1417320"/>
            <a:ext cx="5669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16653B"/>
                </a:solidFill>
                <a:latin typeface="Noto Sans"/>
              </a:rPr>
              <a:t>FRUITQ+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993392"/>
            <a:ext cx="5669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7312C"/>
                </a:solidFill>
                <a:latin typeface="Noto Sans"/>
              </a:rPr>
              <a:t>Enhance Quality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24912"/>
            <a:ext cx="53035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5F6763"/>
                </a:solidFill>
                <a:latin typeface="Noto Sans"/>
              </a:rPr>
              <a:t>Field Evidence · Huzhou, China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401568"/>
            <a:ext cx="56235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7312C"/>
                </a:solidFill>
                <a:latin typeface="Noto Sans"/>
              </a:rPr>
              <a:t>Maximize Nature’s Potential, Naturally.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51960"/>
            <a:ext cx="53035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16653B"/>
                </a:solidFill>
                <a:latin typeface="Noto Sans"/>
              </a:rPr>
              <a:t>Powered by LPE Technology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846320"/>
            <a:ext cx="5303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16653B"/>
                </a:solidFill>
                <a:latin typeface="Noto Sans"/>
              </a:rPr>
              <a:t>Science for Better Harvests.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03720" y="960120"/>
            <a:ext cx="2514600" cy="4983480"/>
          </a:xfrm>
          <a:prstGeom prst="roundRect">
            <a:avLst/>
          </a:prstGeom>
          <a:solidFill>
            <a:srgbClr val="F6F9F7"/>
          </a:solidFill>
          <a:ln>
            <a:solidFill>
              <a:srgbClr val="E2EA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FruitQ_Bottle_tight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42048" y="1371600"/>
            <a:ext cx="1530400" cy="416052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M5MzU1MDAxMjZhYjNlZDVjNWI2YTIwZmM1ZDk0O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44*300"/>
  <p:tag name="TABLE_ENDDRAG_RECT" val="87*96*644*300"/>
</p:tagLst>
</file>

<file path=ppt/theme/theme1.xml><?xml version="1.0" encoding="utf-8"?>
<a:theme xmlns:a="http://schemas.openxmlformats.org/drawingml/2006/main" name="New_Natural01">
  <a:themeElements>
    <a:clrScheme name="Natural01">
      <a:dk1>
        <a:sysClr val="windowText" lastClr="000000"/>
      </a:dk1>
      <a:lt1>
        <a:sysClr val="window" lastClr="FFFFFF"/>
      </a:lt1>
      <a:dk2>
        <a:srgbClr val="1F6299"/>
      </a:dk2>
      <a:lt2>
        <a:srgbClr val="DFF0F7"/>
      </a:lt2>
      <a:accent1>
        <a:srgbClr val="40C6D8"/>
      </a:accent1>
      <a:accent2>
        <a:srgbClr val="5581FD"/>
      </a:accent2>
      <a:accent3>
        <a:srgbClr val="33BDFB"/>
      </a:accent3>
      <a:accent4>
        <a:srgbClr val="4CD416"/>
      </a:accent4>
      <a:accent5>
        <a:srgbClr val="FE8C2E"/>
      </a:accent5>
      <a:accent6>
        <a:srgbClr val="C489FF"/>
      </a:accent6>
      <a:hlink>
        <a:srgbClr val="D98609"/>
      </a:hlink>
      <a:folHlink>
        <a:srgbClr val="85DFD0"/>
      </a:folHlink>
    </a:clrScheme>
    <a:fontScheme name="Natural01">
      <a:majorFont>
        <a:latin typeface="Tahoma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ahoma"/>
        <a:ea typeface=""/>
        <a:cs typeface=""/>
        <a:font script="Jpan" typeface="HGｺﾞｼｯｸE"/>
        <a:font script="Hang" typeface="맑은 고딕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tural01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31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0000"/>
                <a:satMod val="2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t="30000" r="100000" b="70000"/>
          </a:path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4000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alpha val="38000"/>
                <a:satMod val="150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contourW="6350" prstMaterial="flat">
            <a:bevelT h="889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satMod val="200000"/>
              </a:schemeClr>
            </a:gs>
            <a:gs pos="100000">
              <a:schemeClr val="phClr">
                <a:tint val="100000"/>
                <a:shade val="89000"/>
                <a:satMod val="150000"/>
                <a:lumMod val="90000"/>
              </a:schemeClr>
            </a:gs>
          </a:gsLst>
          <a:path path="circle">
            <a:fillToRect l="40000" t="30000" r="40000" b="30000"/>
          </a:path>
        </a:gradFill>
        <a:gradFill rotWithShape="1">
          <a:gsLst>
            <a:gs pos="0">
              <a:schemeClr val="phClr">
                <a:tint val="100000"/>
                <a:shade val="90000"/>
                <a:satMod val="200000"/>
                <a:lumMod val="90000"/>
              </a:schemeClr>
            </a:gs>
            <a:gs pos="43000">
              <a:schemeClr val="phClr">
                <a:tint val="85000"/>
                <a:shade val="100000"/>
                <a:satMod val="300000"/>
                <a:lumMod val="100000"/>
              </a:schemeClr>
            </a:gs>
            <a:gs pos="100000">
              <a:schemeClr val="phClr">
                <a:tint val="85000"/>
                <a:shade val="100000"/>
                <a:satMod val="300000"/>
                <a:lumMod val="100000"/>
              </a:schemeClr>
            </a:gs>
          </a:gsLst>
          <a:lin ang="5400000" scaled="1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TM10237564[[fn=자연 테마]]</Template>
  <TotalTime>91</TotalTime>
  <Words>416</Words>
  <Application>Microsoft Office PowerPoint</Application>
  <PresentationFormat>A4 용지(210x297mm)</PresentationFormat>
  <Paragraphs>74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隶书</vt:lpstr>
      <vt:lpstr>맑은 고딕</vt:lpstr>
      <vt:lpstr>바탕</vt:lpstr>
      <vt:lpstr>윤고딕130</vt:lpstr>
      <vt:lpstr>Arial</vt:lpstr>
      <vt:lpstr>Tahoma</vt:lpstr>
      <vt:lpstr>Times New Roman</vt:lpstr>
      <vt:lpstr>Wingdings</vt:lpstr>
      <vt:lpstr>New_Natural01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Nutra-Park FruitQ+ Field Evidence Master</dc:title>
  <dc:creator>Nutra-Park</dc:creator>
  <cp:lastModifiedBy>HYUNSOO KIM</cp:lastModifiedBy>
  <cp:revision>54</cp:revision>
  <cp:lastPrinted>2023-09-20T05:55:00Z</cp:lastPrinted>
  <dcterms:created xsi:type="dcterms:W3CDTF">2023-09-15T03:20:00Z</dcterms:created>
  <dcterms:modified xsi:type="dcterms:W3CDTF">2026-09-15T05:41:30Z</dcterms:modified>
  <dc:subject/>
  <cp:keywords/>
  <dc:descript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012C33B1BB544BD4AA9E6A76EB260FAC_13</vt:lpwstr>
  </property>
  <property fmtid="{D5CDD505-2E9C-101B-9397-08002B2CF9AE}" pid="3" name="KSOProductBuildVer">
    <vt:lpwstr>2052-12.1.0.19302</vt:lpwstr>
  </property>
</Properties>
</file>